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674" r:id="rId3"/>
    <p:sldMasterId id="2147483681" r:id="rId4"/>
  </p:sldMasterIdLst>
  <p:notesMasterIdLst>
    <p:notesMasterId r:id="rId31"/>
  </p:notesMasterIdLst>
  <p:sldIdLst>
    <p:sldId id="384" r:id="rId5"/>
    <p:sldId id="406" r:id="rId6"/>
    <p:sldId id="390" r:id="rId7"/>
    <p:sldId id="361" r:id="rId8"/>
    <p:sldId id="393" r:id="rId9"/>
    <p:sldId id="339" r:id="rId10"/>
    <p:sldId id="274" r:id="rId11"/>
    <p:sldId id="277" r:id="rId12"/>
    <p:sldId id="404" r:id="rId13"/>
    <p:sldId id="391" r:id="rId14"/>
    <p:sldId id="392" r:id="rId15"/>
    <p:sldId id="394" r:id="rId16"/>
    <p:sldId id="276" r:id="rId17"/>
    <p:sldId id="405" r:id="rId18"/>
    <p:sldId id="403" r:id="rId19"/>
    <p:sldId id="340" r:id="rId20"/>
    <p:sldId id="366" r:id="rId21"/>
    <p:sldId id="356" r:id="rId22"/>
    <p:sldId id="381" r:id="rId23"/>
    <p:sldId id="354" r:id="rId24"/>
    <p:sldId id="382" r:id="rId25"/>
    <p:sldId id="408" r:id="rId26"/>
    <p:sldId id="407" r:id="rId27"/>
    <p:sldId id="389" r:id="rId28"/>
    <p:sldId id="400" r:id="rId29"/>
    <p:sldId id="395" r:id="rId30"/>
  </p:sldIdLst>
  <p:sldSz cx="12192000" cy="6858000"/>
  <p:notesSz cx="6858000" cy="9144000"/>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A6C039-9806-4A50-B10C-DB227FE6AD33}" v="64" dt="2025-10-22T06:03:41.30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65" autoAdjust="0"/>
    <p:restoredTop sz="93447" autoAdjust="0"/>
  </p:normalViewPr>
  <p:slideViewPr>
    <p:cSldViewPr snapToGrid="0">
      <p:cViewPr varScale="1">
        <p:scale>
          <a:sx n="59" d="100"/>
          <a:sy n="59" d="100"/>
        </p:scale>
        <p:origin x="588" y="52"/>
      </p:cViewPr>
      <p:guideLst/>
    </p:cSldViewPr>
  </p:slideViewPr>
  <p:outlineViewPr>
    <p:cViewPr>
      <p:scale>
        <a:sx n="33" d="100"/>
        <a:sy n="33" d="100"/>
      </p:scale>
      <p:origin x="0" y="-316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to Ryuki (佐藤隆貴)" userId="b4dd83d5-206b-48d3-8bd1-fd0085c12144" providerId="ADAL" clId="{2EA6C039-9806-4A50-B10C-DB227FE6AD33}"/>
    <pc:docChg chg="custSel addSld delSld modSld">
      <pc:chgData name="Sato Ryuki (佐藤隆貴)" userId="b4dd83d5-206b-48d3-8bd1-fd0085c12144" providerId="ADAL" clId="{2EA6C039-9806-4A50-B10C-DB227FE6AD33}" dt="2025-10-22T06:15:35.579" v="377" actId="1036"/>
      <pc:docMkLst>
        <pc:docMk/>
      </pc:docMkLst>
      <pc:sldChg chg="del">
        <pc:chgData name="Sato Ryuki (佐藤隆貴)" userId="b4dd83d5-206b-48d3-8bd1-fd0085c12144" providerId="ADAL" clId="{2EA6C039-9806-4A50-B10C-DB227FE6AD33}" dt="2025-10-22T06:03:16.688" v="351" actId="47"/>
        <pc:sldMkLst>
          <pc:docMk/>
          <pc:sldMk cId="2153953736" sldId="385"/>
        </pc:sldMkLst>
      </pc:sldChg>
      <pc:sldChg chg="del">
        <pc:chgData name="Sato Ryuki (佐藤隆貴)" userId="b4dd83d5-206b-48d3-8bd1-fd0085c12144" providerId="ADAL" clId="{2EA6C039-9806-4A50-B10C-DB227FE6AD33}" dt="2025-10-22T06:03:17.342" v="352" actId="47"/>
        <pc:sldMkLst>
          <pc:docMk/>
          <pc:sldMk cId="1667345973" sldId="386"/>
        </pc:sldMkLst>
      </pc:sldChg>
      <pc:sldChg chg="del">
        <pc:chgData name="Sato Ryuki (佐藤隆貴)" userId="b4dd83d5-206b-48d3-8bd1-fd0085c12144" providerId="ADAL" clId="{2EA6C039-9806-4A50-B10C-DB227FE6AD33}" dt="2025-10-22T06:03:20.820" v="353" actId="47"/>
        <pc:sldMkLst>
          <pc:docMk/>
          <pc:sldMk cId="2793298270" sldId="387"/>
        </pc:sldMkLst>
      </pc:sldChg>
      <pc:sldChg chg="modSp mod">
        <pc:chgData name="Sato Ryuki (佐藤隆貴)" userId="b4dd83d5-206b-48d3-8bd1-fd0085c12144" providerId="ADAL" clId="{2EA6C039-9806-4A50-B10C-DB227FE6AD33}" dt="2025-10-22T05:57:18.266" v="303" actId="403"/>
        <pc:sldMkLst>
          <pc:docMk/>
          <pc:sldMk cId="2908966358" sldId="403"/>
        </pc:sldMkLst>
        <pc:spChg chg="mod">
          <ac:chgData name="Sato Ryuki (佐藤隆貴)" userId="b4dd83d5-206b-48d3-8bd1-fd0085c12144" providerId="ADAL" clId="{2EA6C039-9806-4A50-B10C-DB227FE6AD33}" dt="2025-10-22T05:57:18.266" v="303" actId="403"/>
          <ac:spMkLst>
            <pc:docMk/>
            <pc:sldMk cId="2908966358" sldId="403"/>
            <ac:spMk id="2" creationId="{88E966E3-6A55-4342-3749-BA5450BE32ED}"/>
          </ac:spMkLst>
        </pc:spChg>
        <pc:spChg chg="mod">
          <ac:chgData name="Sato Ryuki (佐藤隆貴)" userId="b4dd83d5-206b-48d3-8bd1-fd0085c12144" providerId="ADAL" clId="{2EA6C039-9806-4A50-B10C-DB227FE6AD33}" dt="2025-10-22T05:53:49.978" v="26" actId="20577"/>
          <ac:spMkLst>
            <pc:docMk/>
            <pc:sldMk cId="2908966358" sldId="403"/>
            <ac:spMk id="3" creationId="{1FA70B34-C691-5C99-827A-3A0544DF66B7}"/>
          </ac:spMkLst>
        </pc:spChg>
      </pc:sldChg>
      <pc:sldChg chg="modSp mod">
        <pc:chgData name="Sato Ryuki (佐藤隆貴)" userId="b4dd83d5-206b-48d3-8bd1-fd0085c12144" providerId="ADAL" clId="{2EA6C039-9806-4A50-B10C-DB227FE6AD33}" dt="2025-10-22T06:15:35.579" v="377" actId="1036"/>
        <pc:sldMkLst>
          <pc:docMk/>
          <pc:sldMk cId="3769612478" sldId="404"/>
        </pc:sldMkLst>
        <pc:spChg chg="mod">
          <ac:chgData name="Sato Ryuki (佐藤隆貴)" userId="b4dd83d5-206b-48d3-8bd1-fd0085c12144" providerId="ADAL" clId="{2EA6C039-9806-4A50-B10C-DB227FE6AD33}" dt="2025-10-22T06:15:35.579" v="377" actId="1036"/>
          <ac:spMkLst>
            <pc:docMk/>
            <pc:sldMk cId="3769612478" sldId="404"/>
            <ac:spMk id="13" creationId="{1662D55C-EF28-54A2-58F8-DD9AD443D2C8}"/>
          </ac:spMkLst>
        </pc:spChg>
      </pc:sldChg>
      <pc:sldChg chg="modSp mod">
        <pc:chgData name="Sato Ryuki (佐藤隆貴)" userId="b4dd83d5-206b-48d3-8bd1-fd0085c12144" providerId="ADAL" clId="{2EA6C039-9806-4A50-B10C-DB227FE6AD33}" dt="2025-10-22T05:57:34.416" v="304" actId="403"/>
        <pc:sldMkLst>
          <pc:docMk/>
          <pc:sldMk cId="2241955183" sldId="405"/>
        </pc:sldMkLst>
        <pc:spChg chg="mod">
          <ac:chgData name="Sato Ryuki (佐藤隆貴)" userId="b4dd83d5-206b-48d3-8bd1-fd0085c12144" providerId="ADAL" clId="{2EA6C039-9806-4A50-B10C-DB227FE6AD33}" dt="2025-10-22T05:57:34.416" v="304" actId="403"/>
          <ac:spMkLst>
            <pc:docMk/>
            <pc:sldMk cId="2241955183" sldId="405"/>
            <ac:spMk id="2" creationId="{B4BAEADC-7997-639F-B122-DFDABD4E8928}"/>
          </ac:spMkLst>
        </pc:spChg>
        <pc:spChg chg="mod">
          <ac:chgData name="Sato Ryuki (佐藤隆貴)" userId="b4dd83d5-206b-48d3-8bd1-fd0085c12144" providerId="ADAL" clId="{2EA6C039-9806-4A50-B10C-DB227FE6AD33}" dt="2025-10-22T05:53:21.250" v="24" actId="20577"/>
          <ac:spMkLst>
            <pc:docMk/>
            <pc:sldMk cId="2241955183" sldId="405"/>
            <ac:spMk id="3" creationId="{2A3F5A6C-DBCA-676E-E92E-5DED0E9830AF}"/>
          </ac:spMkLst>
        </pc:spChg>
      </pc:sldChg>
      <pc:sldChg chg="modSp mod">
        <pc:chgData name="Sato Ryuki (佐藤隆貴)" userId="b4dd83d5-206b-48d3-8bd1-fd0085c12144" providerId="ADAL" clId="{2EA6C039-9806-4A50-B10C-DB227FE6AD33}" dt="2025-10-22T05:41:27.135" v="23" actId="20577"/>
        <pc:sldMkLst>
          <pc:docMk/>
          <pc:sldMk cId="2657932610" sldId="406"/>
        </pc:sldMkLst>
        <pc:spChg chg="mod">
          <ac:chgData name="Sato Ryuki (佐藤隆貴)" userId="b4dd83d5-206b-48d3-8bd1-fd0085c12144" providerId="ADAL" clId="{2EA6C039-9806-4A50-B10C-DB227FE6AD33}" dt="2025-10-22T05:41:27.135" v="23" actId="20577"/>
          <ac:spMkLst>
            <pc:docMk/>
            <pc:sldMk cId="2657932610" sldId="406"/>
            <ac:spMk id="3" creationId="{3E8A412B-8856-F3ED-EE42-1D5B203081DE}"/>
          </ac:spMkLst>
        </pc:spChg>
      </pc:sldChg>
      <pc:sldChg chg="modSp new mod">
        <pc:chgData name="Sato Ryuki (佐藤隆貴)" userId="b4dd83d5-206b-48d3-8bd1-fd0085c12144" providerId="ADAL" clId="{2EA6C039-9806-4A50-B10C-DB227FE6AD33}" dt="2025-10-22T06:03:43.031" v="370" actId="6549"/>
        <pc:sldMkLst>
          <pc:docMk/>
          <pc:sldMk cId="235611695" sldId="408"/>
        </pc:sldMkLst>
        <pc:spChg chg="mod">
          <ac:chgData name="Sato Ryuki (佐藤隆貴)" userId="b4dd83d5-206b-48d3-8bd1-fd0085c12144" providerId="ADAL" clId="{2EA6C039-9806-4A50-B10C-DB227FE6AD33}" dt="2025-10-22T06:03:43.031" v="370" actId="6549"/>
          <ac:spMkLst>
            <pc:docMk/>
            <pc:sldMk cId="235611695" sldId="408"/>
            <ac:spMk id="2" creationId="{FE67D45E-6C45-97B5-9F2D-70B877AA2BB8}"/>
          </ac:spMkLst>
        </pc:spChg>
        <pc:spChg chg="mod">
          <ac:chgData name="Sato Ryuki (佐藤隆貴)" userId="b4dd83d5-206b-48d3-8bd1-fd0085c12144" providerId="ADAL" clId="{2EA6C039-9806-4A50-B10C-DB227FE6AD33}" dt="2025-10-22T05:59:27.886" v="350"/>
          <ac:spMkLst>
            <pc:docMk/>
            <pc:sldMk cId="235611695" sldId="408"/>
            <ac:spMk id="3" creationId="{A55D5F5C-1220-D66F-BE0B-6AB800E8277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ED0291-B8CF-42A3-A4EE-28B14761C3B2}" type="datetimeFigureOut">
              <a:rPr kumimoji="1" lang="ja-JP" altLang="en-US" smtClean="0"/>
              <a:t>2025/10/22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D9CBE2-BBB3-41E8-A3D0-68A154B19180}" type="slidenum">
              <a:rPr kumimoji="1" lang="ja-JP" altLang="en-US" smtClean="0"/>
              <a:t>‹#›</a:t>
            </a:fld>
            <a:endParaRPr kumimoji="1" lang="ja-JP" altLang="en-US"/>
          </a:p>
        </p:txBody>
      </p:sp>
    </p:spTree>
    <p:extLst>
      <p:ext uri="{BB962C8B-B14F-4D97-AF65-F5344CB8AC3E}">
        <p14:creationId xmlns:p14="http://schemas.microsoft.com/office/powerpoint/2010/main" val="299525184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3077" name="Rectangle 5"/>
          <p:cNvSpPr>
            <a:spLocks noGrp="1" noChangeArrowheads="1"/>
          </p:cNvSpPr>
          <p:nvPr>
            <p:ph type="ctrTitle"/>
          </p:nvPr>
        </p:nvSpPr>
        <p:spPr>
          <a:xfrm>
            <a:off x="815414" y="1526928"/>
            <a:ext cx="11137237" cy="1470025"/>
          </a:xfrm>
        </p:spPr>
        <p:txBody>
          <a:bodyPr/>
          <a:lstStyle>
            <a:lvl1pPr algn="l">
              <a:defRPr sz="3200">
                <a:effectLst>
                  <a:outerShdw blurRad="38100" dist="38100" dir="2700000" algn="tl">
                    <a:srgbClr val="000000">
                      <a:alpha val="43137"/>
                    </a:srgbClr>
                  </a:outerShdw>
                </a:effectLst>
              </a:defRPr>
            </a:lvl1pPr>
          </a:lstStyle>
          <a:p>
            <a:pPr lvl="0"/>
            <a:r>
              <a:rPr lang="ja-JP" altLang="en-US" noProof="0"/>
              <a:t>マスター タイトルの書式設定</a:t>
            </a:r>
          </a:p>
        </p:txBody>
      </p:sp>
      <p:sp>
        <p:nvSpPr>
          <p:cNvPr id="3078" name="Rectangle 6"/>
          <p:cNvSpPr>
            <a:spLocks noGrp="1" noChangeArrowheads="1"/>
          </p:cNvSpPr>
          <p:nvPr>
            <p:ph type="subTitle" idx="1"/>
          </p:nvPr>
        </p:nvSpPr>
        <p:spPr>
          <a:xfrm>
            <a:off x="815414" y="4149080"/>
            <a:ext cx="11137237" cy="1343000"/>
          </a:xfrm>
        </p:spPr>
        <p:txBody>
          <a:bodyPr/>
          <a:lstStyle>
            <a:lvl1pPr marL="0" indent="0" algn="l">
              <a:buFontTx/>
              <a:buNone/>
              <a:defRPr/>
            </a:lvl1pPr>
          </a:lstStyle>
          <a:p>
            <a:pPr lvl="0"/>
            <a:r>
              <a:rPr lang="ja-JP" altLang="en-US" noProof="0"/>
              <a:t>マスター サブタイトルの書式設定</a:t>
            </a:r>
          </a:p>
        </p:txBody>
      </p:sp>
      <p:sp>
        <p:nvSpPr>
          <p:cNvPr id="3079" name="Rectangle 7"/>
          <p:cNvSpPr>
            <a:spLocks noGrp="1" noChangeArrowheads="1"/>
          </p:cNvSpPr>
          <p:nvPr>
            <p:ph type="dt" sz="half" idx="2"/>
          </p:nvPr>
        </p:nvSpPr>
        <p:spPr>
          <a:xfrm>
            <a:off x="815413" y="5805264"/>
            <a:ext cx="4416491" cy="432048"/>
          </a:xfrm>
        </p:spPr>
        <p:txBody>
          <a:bodyPr/>
          <a:lstStyle>
            <a:lvl1pPr algn="l">
              <a:defRPr sz="1800">
                <a:solidFill>
                  <a:schemeClr val="accent3"/>
                </a:solidFill>
              </a:defRPr>
            </a:lvl1pPr>
          </a:lstStyle>
          <a:p>
            <a:fld id="{E8587346-6100-44F7-BD27-72482B548F33}" type="datetime1">
              <a:rPr kumimoji="1" lang="ja-JP" altLang="en-US" smtClean="0"/>
              <a:t>2025/10/22</a:t>
            </a:fld>
            <a:endParaRPr kumimoji="1" lang="ja-JP" altLang="en-US"/>
          </a:p>
        </p:txBody>
      </p:sp>
      <p:grpSp>
        <p:nvGrpSpPr>
          <p:cNvPr id="3" name="図形グループ 2"/>
          <p:cNvGrpSpPr/>
          <p:nvPr/>
        </p:nvGrpSpPr>
        <p:grpSpPr>
          <a:xfrm>
            <a:off x="-4" y="0"/>
            <a:ext cx="3503715" cy="2564904"/>
            <a:chOff x="-3" y="0"/>
            <a:chExt cx="2627786" cy="2564904"/>
          </a:xfrm>
        </p:grpSpPr>
        <p:sp>
          <p:nvSpPr>
            <p:cNvPr id="6" name="三角形 5"/>
            <p:cNvSpPr/>
            <p:nvPr/>
          </p:nvSpPr>
          <p:spPr>
            <a:xfrm rot="10800000">
              <a:off x="-3" y="0"/>
              <a:ext cx="2627786" cy="131006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 name="三角形 1"/>
            <p:cNvSpPr/>
            <p:nvPr/>
          </p:nvSpPr>
          <p:spPr>
            <a:xfrm rot="10800000">
              <a:off x="0" y="0"/>
              <a:ext cx="1259632" cy="2564904"/>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Tree>
    <p:extLst>
      <p:ext uri="{BB962C8B-B14F-4D97-AF65-F5344CB8AC3E}">
        <p14:creationId xmlns:p14="http://schemas.microsoft.com/office/powerpoint/2010/main" val="2685157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つのキーワード">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ja-JP" altLang="en-US"/>
              <a:t>スライドのタイトル</a:t>
            </a:r>
          </a:p>
        </p:txBody>
      </p:sp>
      <p:sp>
        <p:nvSpPr>
          <p:cNvPr id="3" name="スライド番号プレースホルダー 2"/>
          <p:cNvSpPr>
            <a:spLocks noGrp="1"/>
          </p:cNvSpPr>
          <p:nvPr>
            <p:ph type="sldNum" sz="quarter" idx="10"/>
          </p:nvPr>
        </p:nvSpPr>
        <p:spPr/>
        <p:txBody>
          <a:bodyPr/>
          <a:lstStyle/>
          <a:p>
            <a:fld id="{FFC38840-72D4-4161-BE45-F8E37AC04962}" type="slidenum">
              <a:rPr kumimoji="1" lang="ja-JP" altLang="en-US" smtClean="0"/>
              <a:t>‹#›</a:t>
            </a:fld>
            <a:endParaRPr kumimoji="1" lang="ja-JP" altLang="en-US"/>
          </a:p>
        </p:txBody>
      </p:sp>
      <p:cxnSp>
        <p:nvCxnSpPr>
          <p:cNvPr id="7" name="直線コネクタ 6"/>
          <p:cNvCxnSpPr/>
          <p:nvPr/>
        </p:nvCxnSpPr>
        <p:spPr>
          <a:xfrm>
            <a:off x="3583874" y="1915048"/>
            <a:ext cx="0" cy="1025748"/>
          </a:xfrm>
          <a:prstGeom prst="line">
            <a:avLst/>
          </a:prstGeom>
        </p:spPr>
        <p:style>
          <a:lnRef idx="1">
            <a:schemeClr val="accent1"/>
          </a:lnRef>
          <a:fillRef idx="0">
            <a:schemeClr val="accent1"/>
          </a:fillRef>
          <a:effectRef idx="0">
            <a:schemeClr val="accent1"/>
          </a:effectRef>
          <a:fontRef idx="minor">
            <a:schemeClr val="tx1"/>
          </a:fontRef>
        </p:style>
      </p:cxnSp>
      <p:sp>
        <p:nvSpPr>
          <p:cNvPr id="12" name="テキスト プレースホルダー 5"/>
          <p:cNvSpPr>
            <a:spLocks noGrp="1"/>
          </p:cNvSpPr>
          <p:nvPr>
            <p:ph type="body" sz="quarter" idx="13" hasCustomPrompt="1"/>
          </p:nvPr>
        </p:nvSpPr>
        <p:spPr>
          <a:xfrm>
            <a:off x="618072" y="2133927"/>
            <a:ext cx="2881793" cy="587995"/>
          </a:xfrm>
        </p:spPr>
        <p:txBody>
          <a:bodyPr anchor="ctr">
            <a:normAutofit/>
          </a:bodyPr>
          <a:lstStyle>
            <a:lvl1pPr marL="0" indent="0" algn="r">
              <a:lnSpc>
                <a:spcPct val="100000"/>
              </a:lnSpc>
              <a:spcBef>
                <a:spcPts val="0"/>
              </a:spcBef>
              <a:buNone/>
              <a:defRPr sz="1800">
                <a:solidFill>
                  <a:schemeClr val="accent1"/>
                </a:solidFill>
                <a:latin typeface="+mn-ea"/>
                <a:ea typeface="+mn-ea"/>
                <a:cs typeface="Spica Neue P Bold" panose="02000803000000000000" pitchFamily="2" charset="-128"/>
              </a:defRPr>
            </a:lvl1pPr>
          </a:lstStyle>
          <a:p>
            <a:pPr lvl="0"/>
            <a:r>
              <a:rPr kumimoji="1" lang="ja-JP" altLang="en-US"/>
              <a:t>キーワード</a:t>
            </a:r>
            <a:endParaRPr kumimoji="1" lang="en-US" altLang="ja-JP"/>
          </a:p>
        </p:txBody>
      </p:sp>
      <p:sp>
        <p:nvSpPr>
          <p:cNvPr id="13" name="テキスト プレースホルダー 5"/>
          <p:cNvSpPr>
            <a:spLocks noGrp="1"/>
          </p:cNvSpPr>
          <p:nvPr>
            <p:ph type="body" sz="quarter" idx="12" hasCustomPrompt="1"/>
          </p:nvPr>
        </p:nvSpPr>
        <p:spPr>
          <a:xfrm>
            <a:off x="3667892" y="2024486"/>
            <a:ext cx="7944078" cy="806872"/>
          </a:xfrm>
        </p:spPr>
        <p:txBody>
          <a:bodyPr anchor="ctr">
            <a:normAutofit/>
          </a:bodyPr>
          <a:lstStyle>
            <a:lvl1pPr marL="0" indent="0" algn="l">
              <a:lnSpc>
                <a:spcPct val="120000"/>
              </a:lnSpc>
              <a:spcBef>
                <a:spcPts val="0"/>
              </a:spcBef>
              <a:buNone/>
              <a:defRPr sz="1400">
                <a:solidFill>
                  <a:schemeClr val="tx1"/>
                </a:solidFill>
              </a:defRPr>
            </a:lvl1pPr>
          </a:lstStyle>
          <a:p>
            <a:pPr lvl="0"/>
            <a:r>
              <a:rPr kumimoji="1" lang="ja-JP" altLang="en-US"/>
              <a:t>テキストを入力</a:t>
            </a:r>
            <a:endParaRPr kumimoji="1" lang="en-US" altLang="ja-JP"/>
          </a:p>
        </p:txBody>
      </p:sp>
      <p:cxnSp>
        <p:nvCxnSpPr>
          <p:cNvPr id="14" name="直線コネクタ 13"/>
          <p:cNvCxnSpPr/>
          <p:nvPr/>
        </p:nvCxnSpPr>
        <p:spPr>
          <a:xfrm>
            <a:off x="3583874" y="3211411"/>
            <a:ext cx="0" cy="1025748"/>
          </a:xfrm>
          <a:prstGeom prst="line">
            <a:avLst/>
          </a:prstGeom>
        </p:spPr>
        <p:style>
          <a:lnRef idx="1">
            <a:schemeClr val="accent1"/>
          </a:lnRef>
          <a:fillRef idx="0">
            <a:schemeClr val="accent1"/>
          </a:fillRef>
          <a:effectRef idx="0">
            <a:schemeClr val="accent1"/>
          </a:effectRef>
          <a:fontRef idx="minor">
            <a:schemeClr val="tx1"/>
          </a:fontRef>
        </p:style>
      </p:cxnSp>
      <p:sp>
        <p:nvSpPr>
          <p:cNvPr id="15" name="テキスト プレースホルダー 5"/>
          <p:cNvSpPr>
            <a:spLocks noGrp="1"/>
          </p:cNvSpPr>
          <p:nvPr>
            <p:ph type="body" sz="quarter" idx="14" hasCustomPrompt="1"/>
          </p:nvPr>
        </p:nvSpPr>
        <p:spPr>
          <a:xfrm>
            <a:off x="618072" y="3430287"/>
            <a:ext cx="2881793" cy="587995"/>
          </a:xfrm>
        </p:spPr>
        <p:txBody>
          <a:bodyPr anchor="ctr">
            <a:normAutofit/>
          </a:bodyPr>
          <a:lstStyle>
            <a:lvl1pPr marL="0" indent="0" algn="r">
              <a:lnSpc>
                <a:spcPct val="100000"/>
              </a:lnSpc>
              <a:spcBef>
                <a:spcPts val="0"/>
              </a:spcBef>
              <a:buNone/>
              <a:defRPr sz="1800">
                <a:solidFill>
                  <a:schemeClr val="accent1"/>
                </a:solidFill>
                <a:latin typeface="+mn-ea"/>
                <a:ea typeface="+mn-ea"/>
                <a:cs typeface="Spica Neue P Bold" panose="02000803000000000000" pitchFamily="2" charset="-128"/>
              </a:defRPr>
            </a:lvl1pPr>
          </a:lstStyle>
          <a:p>
            <a:pPr lvl="0"/>
            <a:r>
              <a:rPr kumimoji="1" lang="ja-JP" altLang="en-US"/>
              <a:t>キーワード</a:t>
            </a:r>
            <a:endParaRPr kumimoji="1" lang="en-US" altLang="ja-JP"/>
          </a:p>
        </p:txBody>
      </p:sp>
      <p:sp>
        <p:nvSpPr>
          <p:cNvPr id="16" name="テキスト プレースホルダー 5"/>
          <p:cNvSpPr>
            <a:spLocks noGrp="1"/>
          </p:cNvSpPr>
          <p:nvPr>
            <p:ph type="body" sz="quarter" idx="15" hasCustomPrompt="1"/>
          </p:nvPr>
        </p:nvSpPr>
        <p:spPr>
          <a:xfrm>
            <a:off x="3667892" y="3320848"/>
            <a:ext cx="7944078" cy="806872"/>
          </a:xfrm>
        </p:spPr>
        <p:txBody>
          <a:bodyPr anchor="ctr">
            <a:normAutofit/>
          </a:bodyPr>
          <a:lstStyle>
            <a:lvl1pPr marL="0" indent="0" algn="l">
              <a:lnSpc>
                <a:spcPct val="120000"/>
              </a:lnSpc>
              <a:spcBef>
                <a:spcPts val="0"/>
              </a:spcBef>
              <a:buNone/>
              <a:defRPr sz="1400">
                <a:solidFill>
                  <a:schemeClr val="tx1"/>
                </a:solidFill>
              </a:defRPr>
            </a:lvl1pPr>
          </a:lstStyle>
          <a:p>
            <a:pPr lvl="0"/>
            <a:r>
              <a:rPr kumimoji="1" lang="ja-JP" altLang="en-US"/>
              <a:t>テキストを入力</a:t>
            </a:r>
            <a:endParaRPr kumimoji="1" lang="en-US" altLang="ja-JP"/>
          </a:p>
        </p:txBody>
      </p:sp>
      <p:cxnSp>
        <p:nvCxnSpPr>
          <p:cNvPr id="17" name="直線コネクタ 16"/>
          <p:cNvCxnSpPr/>
          <p:nvPr/>
        </p:nvCxnSpPr>
        <p:spPr>
          <a:xfrm>
            <a:off x="3583874" y="4507771"/>
            <a:ext cx="0" cy="1025748"/>
          </a:xfrm>
          <a:prstGeom prst="line">
            <a:avLst/>
          </a:prstGeom>
        </p:spPr>
        <p:style>
          <a:lnRef idx="1">
            <a:schemeClr val="accent1"/>
          </a:lnRef>
          <a:fillRef idx="0">
            <a:schemeClr val="accent1"/>
          </a:fillRef>
          <a:effectRef idx="0">
            <a:schemeClr val="accent1"/>
          </a:effectRef>
          <a:fontRef idx="minor">
            <a:schemeClr val="tx1"/>
          </a:fontRef>
        </p:style>
      </p:cxnSp>
      <p:sp>
        <p:nvSpPr>
          <p:cNvPr id="18" name="テキスト プレースホルダー 5"/>
          <p:cNvSpPr>
            <a:spLocks noGrp="1"/>
          </p:cNvSpPr>
          <p:nvPr>
            <p:ph type="body" sz="quarter" idx="16" hasCustomPrompt="1"/>
          </p:nvPr>
        </p:nvSpPr>
        <p:spPr>
          <a:xfrm>
            <a:off x="618072" y="4726652"/>
            <a:ext cx="2881793" cy="587995"/>
          </a:xfrm>
        </p:spPr>
        <p:txBody>
          <a:bodyPr anchor="ctr">
            <a:normAutofit/>
          </a:bodyPr>
          <a:lstStyle>
            <a:lvl1pPr marL="0" indent="0" algn="r">
              <a:lnSpc>
                <a:spcPct val="100000"/>
              </a:lnSpc>
              <a:spcBef>
                <a:spcPts val="0"/>
              </a:spcBef>
              <a:buNone/>
              <a:defRPr sz="1800">
                <a:solidFill>
                  <a:schemeClr val="accent1"/>
                </a:solidFill>
                <a:latin typeface="+mn-ea"/>
                <a:ea typeface="+mn-ea"/>
                <a:cs typeface="Spica Neue P Bold" panose="02000803000000000000" pitchFamily="2" charset="-128"/>
              </a:defRPr>
            </a:lvl1pPr>
          </a:lstStyle>
          <a:p>
            <a:pPr lvl="0"/>
            <a:r>
              <a:rPr kumimoji="1" lang="ja-JP" altLang="en-US"/>
              <a:t>キーワード</a:t>
            </a:r>
            <a:endParaRPr kumimoji="1" lang="en-US" altLang="ja-JP"/>
          </a:p>
        </p:txBody>
      </p:sp>
      <p:sp>
        <p:nvSpPr>
          <p:cNvPr id="19" name="テキスト プレースホルダー 5"/>
          <p:cNvSpPr>
            <a:spLocks noGrp="1"/>
          </p:cNvSpPr>
          <p:nvPr>
            <p:ph type="body" sz="quarter" idx="17" hasCustomPrompt="1"/>
          </p:nvPr>
        </p:nvSpPr>
        <p:spPr>
          <a:xfrm>
            <a:off x="3667892" y="4617209"/>
            <a:ext cx="7944078" cy="806872"/>
          </a:xfrm>
        </p:spPr>
        <p:txBody>
          <a:bodyPr anchor="ctr">
            <a:normAutofit/>
          </a:bodyPr>
          <a:lstStyle>
            <a:lvl1pPr marL="0" indent="0" algn="l">
              <a:lnSpc>
                <a:spcPct val="120000"/>
              </a:lnSpc>
              <a:spcBef>
                <a:spcPts val="0"/>
              </a:spcBef>
              <a:buNone/>
              <a:defRPr sz="1400">
                <a:solidFill>
                  <a:schemeClr val="tx1"/>
                </a:solidFill>
              </a:defRPr>
            </a:lvl1pPr>
          </a:lstStyle>
          <a:p>
            <a:pPr lvl="0"/>
            <a:r>
              <a:rPr kumimoji="1" lang="ja-JP" altLang="en-US"/>
              <a:t>テキストを入力</a:t>
            </a:r>
            <a:endParaRPr kumimoji="1" lang="en-US" altLang="ja-JP"/>
          </a:p>
        </p:txBody>
      </p:sp>
    </p:spTree>
    <p:extLst>
      <p:ext uri="{BB962C8B-B14F-4D97-AF65-F5344CB8AC3E}">
        <p14:creationId xmlns:p14="http://schemas.microsoft.com/office/powerpoint/2010/main" val="246243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2"/>
          <p:cNvSpPr>
            <a:spLocks noGrp="1"/>
          </p:cNvSpPr>
          <p:nvPr>
            <p:ph type="dt" sz="half" idx="10"/>
          </p:nvPr>
        </p:nvSpPr>
        <p:spPr/>
        <p:txBody>
          <a:bodyPr/>
          <a:lstStyle>
            <a:lvl1pPr>
              <a:defRPr/>
            </a:lvl1pPr>
          </a:lstStyle>
          <a:p>
            <a:fld id="{2D868274-1776-44A0-B5AC-0A2429217C11}" type="datetime1">
              <a:rPr kumimoji="1" lang="ja-JP" altLang="en-US" smtClean="0"/>
              <a:t>2025/10/22</a:t>
            </a:fld>
            <a:endParaRPr kumimoji="1" lang="ja-JP" altLang="en-US"/>
          </a:p>
        </p:txBody>
      </p:sp>
      <p:sp>
        <p:nvSpPr>
          <p:cNvPr id="4" name="フッター プレースホルダー 3"/>
          <p:cNvSpPr>
            <a:spLocks noGrp="1"/>
          </p:cNvSpPr>
          <p:nvPr>
            <p:ph type="ftr" sz="quarter" idx="11"/>
          </p:nvPr>
        </p:nvSpPr>
        <p:spPr/>
        <p:txBody>
          <a:bodyPr/>
          <a:lstStyle>
            <a:lvl1pPr>
              <a:defRPr/>
            </a:lvl1pPr>
          </a:lstStyle>
          <a:p>
            <a:endParaRPr kumimoji="1" lang="ja-JP" altLang="en-US"/>
          </a:p>
        </p:txBody>
      </p:sp>
      <p:sp>
        <p:nvSpPr>
          <p:cNvPr id="5" name="スライド番号プレースホルダー 4"/>
          <p:cNvSpPr>
            <a:spLocks noGrp="1"/>
          </p:cNvSpPr>
          <p:nvPr>
            <p:ph type="sldNum" sz="quarter" idx="12"/>
          </p:nvPr>
        </p:nvSpPr>
        <p:spPr/>
        <p:txBody>
          <a:bodyPr/>
          <a:lstStyle>
            <a:lvl1pPr>
              <a:defRPr/>
            </a:lvl1pPr>
          </a:lstStyle>
          <a:p>
            <a:fld id="{FFC38840-72D4-4161-BE45-F8E37AC04962}" type="slidenum">
              <a:rPr kumimoji="1" lang="ja-JP" altLang="en-US" smtClean="0"/>
              <a:t>‹#›</a:t>
            </a:fld>
            <a:endParaRPr kumimoji="1" lang="ja-JP" altLang="en-US"/>
          </a:p>
        </p:txBody>
      </p:sp>
    </p:spTree>
    <p:extLst>
      <p:ext uri="{BB962C8B-B14F-4D97-AF65-F5344CB8AC3E}">
        <p14:creationId xmlns:p14="http://schemas.microsoft.com/office/powerpoint/2010/main" val="2392927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ブランク">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1107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3077" name="Rectangle 5"/>
          <p:cNvSpPr>
            <a:spLocks noGrp="1" noChangeArrowheads="1"/>
          </p:cNvSpPr>
          <p:nvPr>
            <p:ph type="ctrTitle"/>
          </p:nvPr>
        </p:nvSpPr>
        <p:spPr>
          <a:xfrm>
            <a:off x="815416" y="1526933"/>
            <a:ext cx="11137236" cy="1470025"/>
          </a:xfrm>
        </p:spPr>
        <p:txBody>
          <a:bodyPr/>
          <a:lstStyle>
            <a:lvl1pPr algn="l">
              <a:defRPr sz="3200">
                <a:effectLst>
                  <a:outerShdw blurRad="38100" dist="38100" dir="2700000" algn="tl">
                    <a:srgbClr val="000000">
                      <a:alpha val="43137"/>
                    </a:srgbClr>
                  </a:outerShdw>
                </a:effectLst>
              </a:defRPr>
            </a:lvl1pPr>
          </a:lstStyle>
          <a:p>
            <a:pPr lvl="0"/>
            <a:r>
              <a:rPr lang="ja-JP" altLang="en-US" noProof="0"/>
              <a:t>マスター タイトルの書式設定</a:t>
            </a:r>
          </a:p>
        </p:txBody>
      </p:sp>
      <p:sp>
        <p:nvSpPr>
          <p:cNvPr id="3078" name="Rectangle 6"/>
          <p:cNvSpPr>
            <a:spLocks noGrp="1" noChangeArrowheads="1"/>
          </p:cNvSpPr>
          <p:nvPr>
            <p:ph type="subTitle" idx="1"/>
          </p:nvPr>
        </p:nvSpPr>
        <p:spPr>
          <a:xfrm>
            <a:off x="815416" y="4149080"/>
            <a:ext cx="11137236" cy="1343000"/>
          </a:xfrm>
        </p:spPr>
        <p:txBody>
          <a:bodyPr/>
          <a:lstStyle>
            <a:lvl1pPr marL="0" indent="0" algn="l">
              <a:buFontTx/>
              <a:buNone/>
              <a:defRPr/>
            </a:lvl1pPr>
          </a:lstStyle>
          <a:p>
            <a:pPr lvl="0"/>
            <a:r>
              <a:rPr lang="ja-JP" altLang="en-US" noProof="0"/>
              <a:t>マスター サブタイトルの書式設定</a:t>
            </a:r>
          </a:p>
        </p:txBody>
      </p:sp>
      <p:sp>
        <p:nvSpPr>
          <p:cNvPr id="3079" name="Rectangle 7"/>
          <p:cNvSpPr>
            <a:spLocks noGrp="1" noChangeArrowheads="1"/>
          </p:cNvSpPr>
          <p:nvPr>
            <p:ph type="dt" sz="half" idx="2"/>
          </p:nvPr>
        </p:nvSpPr>
        <p:spPr>
          <a:xfrm>
            <a:off x="815415" y="5805264"/>
            <a:ext cx="4416491" cy="432048"/>
          </a:xfrm>
        </p:spPr>
        <p:txBody>
          <a:bodyPr/>
          <a:lstStyle>
            <a:lvl1pPr algn="l">
              <a:defRPr sz="1800">
                <a:solidFill>
                  <a:schemeClr val="accent3"/>
                </a:solidFill>
              </a:defRPr>
            </a:lvl1pPr>
          </a:lstStyle>
          <a:p>
            <a:fld id="{64F3C9AB-557A-4E2B-8E89-DD3DD883890F}" type="datetime1">
              <a:rPr lang="ja-JP" altLang="en-US" smtClean="0"/>
              <a:t>2025/10/22</a:t>
            </a:fld>
            <a:endParaRPr lang="en-JP"/>
          </a:p>
        </p:txBody>
      </p:sp>
      <p:grpSp>
        <p:nvGrpSpPr>
          <p:cNvPr id="3" name="図形グループ 2"/>
          <p:cNvGrpSpPr/>
          <p:nvPr/>
        </p:nvGrpSpPr>
        <p:grpSpPr>
          <a:xfrm>
            <a:off x="-3" y="0"/>
            <a:ext cx="3503714" cy="2564904"/>
            <a:chOff x="-3" y="0"/>
            <a:chExt cx="2627786" cy="2564904"/>
          </a:xfrm>
        </p:grpSpPr>
        <p:sp>
          <p:nvSpPr>
            <p:cNvPr id="6" name="三角形 5"/>
            <p:cNvSpPr/>
            <p:nvPr/>
          </p:nvSpPr>
          <p:spPr>
            <a:xfrm rot="10800000">
              <a:off x="-3" y="0"/>
              <a:ext cx="2627786" cy="131006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 name="三角形 1"/>
            <p:cNvSpPr/>
            <p:nvPr/>
          </p:nvSpPr>
          <p:spPr>
            <a:xfrm rot="10800000">
              <a:off x="0" y="0"/>
              <a:ext cx="1259632" cy="2564904"/>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Tree>
    <p:extLst>
      <p:ext uri="{BB962C8B-B14F-4D97-AF65-F5344CB8AC3E}">
        <p14:creationId xmlns:p14="http://schemas.microsoft.com/office/powerpoint/2010/main" val="9447663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セクション見出し">
    <p:spTree>
      <p:nvGrpSpPr>
        <p:cNvPr id="1" name=""/>
        <p:cNvGrpSpPr/>
        <p:nvPr/>
      </p:nvGrpSpPr>
      <p:grpSpPr>
        <a:xfrm>
          <a:off x="0" y="0"/>
          <a:ext cx="0" cy="0"/>
          <a:chOff x="0" y="0"/>
          <a:chExt cx="0" cy="0"/>
        </a:xfrm>
      </p:grpSpPr>
      <p:sp>
        <p:nvSpPr>
          <p:cNvPr id="3077" name="Rectangle 5"/>
          <p:cNvSpPr>
            <a:spLocks noGrp="1" noChangeArrowheads="1"/>
          </p:cNvSpPr>
          <p:nvPr>
            <p:ph type="ctrTitle"/>
          </p:nvPr>
        </p:nvSpPr>
        <p:spPr>
          <a:xfrm>
            <a:off x="1632000" y="5085190"/>
            <a:ext cx="10560000" cy="606153"/>
          </a:xfrm>
        </p:spPr>
        <p:txBody>
          <a:bodyPr anchor="b"/>
          <a:lstStyle>
            <a:lvl1pPr algn="l">
              <a:defRPr sz="3200"/>
            </a:lvl1pPr>
          </a:lstStyle>
          <a:p>
            <a:pPr lvl="0"/>
            <a:r>
              <a:rPr lang="ja-JP" altLang="en-US" noProof="0"/>
              <a:t>マスター タイトルの書式設定</a:t>
            </a:r>
          </a:p>
        </p:txBody>
      </p:sp>
      <p:sp>
        <p:nvSpPr>
          <p:cNvPr id="7" name="図プレースホルダー 6"/>
          <p:cNvSpPr>
            <a:spLocks noGrp="1"/>
          </p:cNvSpPr>
          <p:nvPr>
            <p:ph type="pic" sz="quarter" idx="10"/>
          </p:nvPr>
        </p:nvSpPr>
        <p:spPr>
          <a:xfrm>
            <a:off x="0" y="6"/>
            <a:ext cx="12192000" cy="4797425"/>
          </a:xfrm>
        </p:spPr>
        <p:txBody>
          <a:bodyPr/>
          <a:lstStyle/>
          <a:p>
            <a:r>
              <a:rPr kumimoji="1" lang="ja-JP" altLang="en-US"/>
              <a:t>アイコンをクリックして図を追加</a:t>
            </a:r>
          </a:p>
        </p:txBody>
      </p:sp>
      <p:grpSp>
        <p:nvGrpSpPr>
          <p:cNvPr id="5" name="図形グループ 4"/>
          <p:cNvGrpSpPr/>
          <p:nvPr/>
        </p:nvGrpSpPr>
        <p:grpSpPr>
          <a:xfrm flipV="1">
            <a:off x="0" y="5157192"/>
            <a:ext cx="2323342" cy="1700808"/>
            <a:chOff x="-3" y="0"/>
            <a:chExt cx="2627786" cy="2564904"/>
          </a:xfrm>
        </p:grpSpPr>
        <p:sp>
          <p:nvSpPr>
            <p:cNvPr id="6" name="三角形 5"/>
            <p:cNvSpPr/>
            <p:nvPr/>
          </p:nvSpPr>
          <p:spPr>
            <a:xfrm rot="10800000">
              <a:off x="-3" y="0"/>
              <a:ext cx="2627786" cy="131006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8" name="三角形 7"/>
            <p:cNvSpPr/>
            <p:nvPr/>
          </p:nvSpPr>
          <p:spPr>
            <a:xfrm rot="10800000">
              <a:off x="0" y="0"/>
              <a:ext cx="1259632" cy="2564904"/>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Tree>
    <p:extLst>
      <p:ext uri="{BB962C8B-B14F-4D97-AF65-F5344CB8AC3E}">
        <p14:creationId xmlns:p14="http://schemas.microsoft.com/office/powerpoint/2010/main" val="14268582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fld id="{3AB95042-3F36-4AD9-A234-9FC02FEA1A17}" type="datetime1">
              <a:rPr lang="ja-JP" altLang="en-US" smtClean="0"/>
              <a:t>2025/10/22</a:t>
            </a:fld>
            <a:endParaRPr lang="en-JP"/>
          </a:p>
        </p:txBody>
      </p:sp>
      <p:sp>
        <p:nvSpPr>
          <p:cNvPr id="5" name="フッター プレースホルダー 4"/>
          <p:cNvSpPr>
            <a:spLocks noGrp="1"/>
          </p:cNvSpPr>
          <p:nvPr>
            <p:ph type="ftr" sz="quarter" idx="11"/>
          </p:nvPr>
        </p:nvSpPr>
        <p:spPr/>
        <p:txBody>
          <a:bodyPr/>
          <a:lstStyle>
            <a:lvl1pPr>
              <a:defRPr/>
            </a:lvl1pPr>
          </a:lstStyle>
          <a:p>
            <a:endParaRPr lang="en-JP"/>
          </a:p>
        </p:txBody>
      </p:sp>
      <p:sp>
        <p:nvSpPr>
          <p:cNvPr id="6" name="スライド番号プレースホルダー 5"/>
          <p:cNvSpPr>
            <a:spLocks noGrp="1"/>
          </p:cNvSpPr>
          <p:nvPr>
            <p:ph type="sldNum" sz="quarter" idx="12"/>
          </p:nvPr>
        </p:nvSpPr>
        <p:spPr/>
        <p:txBody>
          <a:bodyPr/>
          <a:lstStyle>
            <a:lvl1pPr>
              <a:defRPr/>
            </a:lvl1pPr>
          </a:lstStyle>
          <a:p>
            <a:fld id="{2E2E2F5C-5B28-F247-A9FC-37076D116806}" type="slidenum">
              <a:rPr lang="en-JP" smtClean="0"/>
              <a:t>‹#›</a:t>
            </a:fld>
            <a:endParaRPr lang="en-JP"/>
          </a:p>
        </p:txBody>
      </p:sp>
    </p:spTree>
    <p:extLst>
      <p:ext uri="{BB962C8B-B14F-4D97-AF65-F5344CB8AC3E}">
        <p14:creationId xmlns:p14="http://schemas.microsoft.com/office/powerpoint/2010/main" val="5398194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つのキーワード">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ja-JP" altLang="en-US"/>
              <a:t>スライドのタイトル</a:t>
            </a:r>
          </a:p>
        </p:txBody>
      </p:sp>
      <p:sp>
        <p:nvSpPr>
          <p:cNvPr id="3" name="スライド番号プレースホルダー 2"/>
          <p:cNvSpPr>
            <a:spLocks noGrp="1"/>
          </p:cNvSpPr>
          <p:nvPr>
            <p:ph type="sldNum" sz="quarter" idx="10"/>
          </p:nvPr>
        </p:nvSpPr>
        <p:spPr/>
        <p:txBody>
          <a:bodyPr/>
          <a:lstStyle/>
          <a:p>
            <a:fld id="{2E2E2F5C-5B28-F247-A9FC-37076D116806}" type="slidenum">
              <a:rPr lang="en-JP" smtClean="0"/>
              <a:t>‹#›</a:t>
            </a:fld>
            <a:endParaRPr lang="en-JP"/>
          </a:p>
        </p:txBody>
      </p:sp>
      <p:cxnSp>
        <p:nvCxnSpPr>
          <p:cNvPr id="7" name="直線コネクタ 6"/>
          <p:cNvCxnSpPr/>
          <p:nvPr/>
        </p:nvCxnSpPr>
        <p:spPr>
          <a:xfrm>
            <a:off x="3583874" y="1915048"/>
            <a:ext cx="0" cy="1025748"/>
          </a:xfrm>
          <a:prstGeom prst="line">
            <a:avLst/>
          </a:prstGeom>
        </p:spPr>
        <p:style>
          <a:lnRef idx="1">
            <a:schemeClr val="accent1"/>
          </a:lnRef>
          <a:fillRef idx="0">
            <a:schemeClr val="accent1"/>
          </a:fillRef>
          <a:effectRef idx="0">
            <a:schemeClr val="accent1"/>
          </a:effectRef>
          <a:fontRef idx="minor">
            <a:schemeClr val="tx1"/>
          </a:fontRef>
        </p:style>
      </p:cxnSp>
      <p:sp>
        <p:nvSpPr>
          <p:cNvPr id="12" name="テキスト プレースホルダー 5"/>
          <p:cNvSpPr>
            <a:spLocks noGrp="1"/>
          </p:cNvSpPr>
          <p:nvPr>
            <p:ph type="body" sz="quarter" idx="13" hasCustomPrompt="1"/>
          </p:nvPr>
        </p:nvSpPr>
        <p:spPr>
          <a:xfrm>
            <a:off x="618072" y="2133927"/>
            <a:ext cx="2881793" cy="587995"/>
          </a:xfrm>
        </p:spPr>
        <p:txBody>
          <a:bodyPr anchor="ctr">
            <a:normAutofit/>
          </a:bodyPr>
          <a:lstStyle>
            <a:lvl1pPr marL="0" indent="0" algn="r">
              <a:lnSpc>
                <a:spcPct val="100000"/>
              </a:lnSpc>
              <a:spcBef>
                <a:spcPts val="0"/>
              </a:spcBef>
              <a:buNone/>
              <a:defRPr sz="1800">
                <a:solidFill>
                  <a:schemeClr val="accent1"/>
                </a:solidFill>
                <a:latin typeface="+mn-ea"/>
                <a:ea typeface="+mn-ea"/>
                <a:cs typeface="Spica Neue P Bold" panose="02000803000000000000" pitchFamily="2" charset="-128"/>
              </a:defRPr>
            </a:lvl1pPr>
          </a:lstStyle>
          <a:p>
            <a:pPr lvl="0"/>
            <a:r>
              <a:rPr kumimoji="1" lang="ja-JP" altLang="en-US"/>
              <a:t>キーワード</a:t>
            </a:r>
            <a:endParaRPr kumimoji="1" lang="en-US" altLang="ja-JP"/>
          </a:p>
        </p:txBody>
      </p:sp>
      <p:sp>
        <p:nvSpPr>
          <p:cNvPr id="13" name="テキスト プレースホルダー 5"/>
          <p:cNvSpPr>
            <a:spLocks noGrp="1"/>
          </p:cNvSpPr>
          <p:nvPr>
            <p:ph type="body" sz="quarter" idx="12" hasCustomPrompt="1"/>
          </p:nvPr>
        </p:nvSpPr>
        <p:spPr>
          <a:xfrm>
            <a:off x="3667892" y="2024486"/>
            <a:ext cx="7944078" cy="806872"/>
          </a:xfrm>
        </p:spPr>
        <p:txBody>
          <a:bodyPr anchor="ctr">
            <a:normAutofit/>
          </a:bodyPr>
          <a:lstStyle>
            <a:lvl1pPr marL="0" indent="0" algn="l">
              <a:lnSpc>
                <a:spcPct val="120000"/>
              </a:lnSpc>
              <a:spcBef>
                <a:spcPts val="0"/>
              </a:spcBef>
              <a:buNone/>
              <a:defRPr sz="1400">
                <a:solidFill>
                  <a:schemeClr val="tx1"/>
                </a:solidFill>
              </a:defRPr>
            </a:lvl1pPr>
          </a:lstStyle>
          <a:p>
            <a:pPr lvl="0"/>
            <a:r>
              <a:rPr kumimoji="1" lang="ja-JP" altLang="en-US"/>
              <a:t>テキストを入力</a:t>
            </a:r>
            <a:endParaRPr kumimoji="1" lang="en-US" altLang="ja-JP"/>
          </a:p>
        </p:txBody>
      </p:sp>
      <p:cxnSp>
        <p:nvCxnSpPr>
          <p:cNvPr id="14" name="直線コネクタ 13"/>
          <p:cNvCxnSpPr/>
          <p:nvPr/>
        </p:nvCxnSpPr>
        <p:spPr>
          <a:xfrm>
            <a:off x="3583874" y="3211411"/>
            <a:ext cx="0" cy="1025748"/>
          </a:xfrm>
          <a:prstGeom prst="line">
            <a:avLst/>
          </a:prstGeom>
        </p:spPr>
        <p:style>
          <a:lnRef idx="1">
            <a:schemeClr val="accent1"/>
          </a:lnRef>
          <a:fillRef idx="0">
            <a:schemeClr val="accent1"/>
          </a:fillRef>
          <a:effectRef idx="0">
            <a:schemeClr val="accent1"/>
          </a:effectRef>
          <a:fontRef idx="minor">
            <a:schemeClr val="tx1"/>
          </a:fontRef>
        </p:style>
      </p:cxnSp>
      <p:sp>
        <p:nvSpPr>
          <p:cNvPr id="15" name="テキスト プレースホルダー 5"/>
          <p:cNvSpPr>
            <a:spLocks noGrp="1"/>
          </p:cNvSpPr>
          <p:nvPr>
            <p:ph type="body" sz="quarter" idx="14" hasCustomPrompt="1"/>
          </p:nvPr>
        </p:nvSpPr>
        <p:spPr>
          <a:xfrm>
            <a:off x="618072" y="3430287"/>
            <a:ext cx="2881793" cy="587995"/>
          </a:xfrm>
        </p:spPr>
        <p:txBody>
          <a:bodyPr anchor="ctr">
            <a:normAutofit/>
          </a:bodyPr>
          <a:lstStyle>
            <a:lvl1pPr marL="0" indent="0" algn="r">
              <a:lnSpc>
                <a:spcPct val="100000"/>
              </a:lnSpc>
              <a:spcBef>
                <a:spcPts val="0"/>
              </a:spcBef>
              <a:buNone/>
              <a:defRPr sz="1800">
                <a:solidFill>
                  <a:schemeClr val="accent1"/>
                </a:solidFill>
                <a:latin typeface="+mn-ea"/>
                <a:ea typeface="+mn-ea"/>
                <a:cs typeface="Spica Neue P Bold" panose="02000803000000000000" pitchFamily="2" charset="-128"/>
              </a:defRPr>
            </a:lvl1pPr>
          </a:lstStyle>
          <a:p>
            <a:pPr lvl="0"/>
            <a:r>
              <a:rPr kumimoji="1" lang="ja-JP" altLang="en-US"/>
              <a:t>キーワード</a:t>
            </a:r>
            <a:endParaRPr kumimoji="1" lang="en-US" altLang="ja-JP"/>
          </a:p>
        </p:txBody>
      </p:sp>
      <p:sp>
        <p:nvSpPr>
          <p:cNvPr id="16" name="テキスト プレースホルダー 5"/>
          <p:cNvSpPr>
            <a:spLocks noGrp="1"/>
          </p:cNvSpPr>
          <p:nvPr>
            <p:ph type="body" sz="quarter" idx="15" hasCustomPrompt="1"/>
          </p:nvPr>
        </p:nvSpPr>
        <p:spPr>
          <a:xfrm>
            <a:off x="3667892" y="3320848"/>
            <a:ext cx="7944078" cy="806872"/>
          </a:xfrm>
        </p:spPr>
        <p:txBody>
          <a:bodyPr anchor="ctr">
            <a:normAutofit/>
          </a:bodyPr>
          <a:lstStyle>
            <a:lvl1pPr marL="0" indent="0" algn="l">
              <a:lnSpc>
                <a:spcPct val="120000"/>
              </a:lnSpc>
              <a:spcBef>
                <a:spcPts val="0"/>
              </a:spcBef>
              <a:buNone/>
              <a:defRPr sz="1400">
                <a:solidFill>
                  <a:schemeClr val="tx1"/>
                </a:solidFill>
              </a:defRPr>
            </a:lvl1pPr>
          </a:lstStyle>
          <a:p>
            <a:pPr lvl="0"/>
            <a:r>
              <a:rPr kumimoji="1" lang="ja-JP" altLang="en-US"/>
              <a:t>テキストを入力</a:t>
            </a:r>
            <a:endParaRPr kumimoji="1" lang="en-US" altLang="ja-JP"/>
          </a:p>
        </p:txBody>
      </p:sp>
      <p:cxnSp>
        <p:nvCxnSpPr>
          <p:cNvPr id="17" name="直線コネクタ 16"/>
          <p:cNvCxnSpPr/>
          <p:nvPr/>
        </p:nvCxnSpPr>
        <p:spPr>
          <a:xfrm>
            <a:off x="3583874" y="4507771"/>
            <a:ext cx="0" cy="1025748"/>
          </a:xfrm>
          <a:prstGeom prst="line">
            <a:avLst/>
          </a:prstGeom>
        </p:spPr>
        <p:style>
          <a:lnRef idx="1">
            <a:schemeClr val="accent1"/>
          </a:lnRef>
          <a:fillRef idx="0">
            <a:schemeClr val="accent1"/>
          </a:fillRef>
          <a:effectRef idx="0">
            <a:schemeClr val="accent1"/>
          </a:effectRef>
          <a:fontRef idx="minor">
            <a:schemeClr val="tx1"/>
          </a:fontRef>
        </p:style>
      </p:cxnSp>
      <p:sp>
        <p:nvSpPr>
          <p:cNvPr id="18" name="テキスト プレースホルダー 5"/>
          <p:cNvSpPr>
            <a:spLocks noGrp="1"/>
          </p:cNvSpPr>
          <p:nvPr>
            <p:ph type="body" sz="quarter" idx="16" hasCustomPrompt="1"/>
          </p:nvPr>
        </p:nvSpPr>
        <p:spPr>
          <a:xfrm>
            <a:off x="618072" y="4726652"/>
            <a:ext cx="2881793" cy="587995"/>
          </a:xfrm>
        </p:spPr>
        <p:txBody>
          <a:bodyPr anchor="ctr">
            <a:normAutofit/>
          </a:bodyPr>
          <a:lstStyle>
            <a:lvl1pPr marL="0" indent="0" algn="r">
              <a:lnSpc>
                <a:spcPct val="100000"/>
              </a:lnSpc>
              <a:spcBef>
                <a:spcPts val="0"/>
              </a:spcBef>
              <a:buNone/>
              <a:defRPr sz="1800">
                <a:solidFill>
                  <a:schemeClr val="accent1"/>
                </a:solidFill>
                <a:latin typeface="+mn-ea"/>
                <a:ea typeface="+mn-ea"/>
                <a:cs typeface="Spica Neue P Bold" panose="02000803000000000000" pitchFamily="2" charset="-128"/>
              </a:defRPr>
            </a:lvl1pPr>
          </a:lstStyle>
          <a:p>
            <a:pPr lvl="0"/>
            <a:r>
              <a:rPr kumimoji="1" lang="ja-JP" altLang="en-US"/>
              <a:t>キーワード</a:t>
            </a:r>
            <a:endParaRPr kumimoji="1" lang="en-US" altLang="ja-JP"/>
          </a:p>
        </p:txBody>
      </p:sp>
      <p:sp>
        <p:nvSpPr>
          <p:cNvPr id="19" name="テキスト プレースホルダー 5"/>
          <p:cNvSpPr>
            <a:spLocks noGrp="1"/>
          </p:cNvSpPr>
          <p:nvPr>
            <p:ph type="body" sz="quarter" idx="17" hasCustomPrompt="1"/>
          </p:nvPr>
        </p:nvSpPr>
        <p:spPr>
          <a:xfrm>
            <a:off x="3667892" y="4617209"/>
            <a:ext cx="7944078" cy="806872"/>
          </a:xfrm>
        </p:spPr>
        <p:txBody>
          <a:bodyPr anchor="ctr">
            <a:normAutofit/>
          </a:bodyPr>
          <a:lstStyle>
            <a:lvl1pPr marL="0" indent="0" algn="l">
              <a:lnSpc>
                <a:spcPct val="120000"/>
              </a:lnSpc>
              <a:spcBef>
                <a:spcPts val="0"/>
              </a:spcBef>
              <a:buNone/>
              <a:defRPr sz="1400">
                <a:solidFill>
                  <a:schemeClr val="tx1"/>
                </a:solidFill>
              </a:defRPr>
            </a:lvl1pPr>
          </a:lstStyle>
          <a:p>
            <a:pPr lvl="0"/>
            <a:r>
              <a:rPr kumimoji="1" lang="ja-JP" altLang="en-US"/>
              <a:t>テキストを入力</a:t>
            </a:r>
            <a:endParaRPr kumimoji="1" lang="en-US" altLang="ja-JP"/>
          </a:p>
        </p:txBody>
      </p:sp>
    </p:spTree>
    <p:extLst>
      <p:ext uri="{BB962C8B-B14F-4D97-AF65-F5344CB8AC3E}">
        <p14:creationId xmlns:p14="http://schemas.microsoft.com/office/powerpoint/2010/main" val="15255840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2"/>
          <p:cNvSpPr>
            <a:spLocks noGrp="1"/>
          </p:cNvSpPr>
          <p:nvPr>
            <p:ph type="dt" sz="half" idx="10"/>
          </p:nvPr>
        </p:nvSpPr>
        <p:spPr/>
        <p:txBody>
          <a:bodyPr/>
          <a:lstStyle>
            <a:lvl1pPr>
              <a:defRPr/>
            </a:lvl1pPr>
          </a:lstStyle>
          <a:p>
            <a:fld id="{8B450356-D771-49DE-982C-446882A95940}" type="datetime1">
              <a:rPr lang="ja-JP" altLang="en-US" smtClean="0"/>
              <a:t>2025/10/22</a:t>
            </a:fld>
            <a:endParaRPr lang="en-JP"/>
          </a:p>
        </p:txBody>
      </p:sp>
      <p:sp>
        <p:nvSpPr>
          <p:cNvPr id="4" name="フッター プレースホルダー 3"/>
          <p:cNvSpPr>
            <a:spLocks noGrp="1"/>
          </p:cNvSpPr>
          <p:nvPr>
            <p:ph type="ftr" sz="quarter" idx="11"/>
          </p:nvPr>
        </p:nvSpPr>
        <p:spPr/>
        <p:txBody>
          <a:bodyPr/>
          <a:lstStyle>
            <a:lvl1pPr>
              <a:defRPr/>
            </a:lvl1pPr>
          </a:lstStyle>
          <a:p>
            <a:endParaRPr lang="en-JP"/>
          </a:p>
        </p:txBody>
      </p:sp>
      <p:sp>
        <p:nvSpPr>
          <p:cNvPr id="5" name="スライド番号プレースホルダー 4"/>
          <p:cNvSpPr>
            <a:spLocks noGrp="1"/>
          </p:cNvSpPr>
          <p:nvPr>
            <p:ph type="sldNum" sz="quarter" idx="12"/>
          </p:nvPr>
        </p:nvSpPr>
        <p:spPr/>
        <p:txBody>
          <a:bodyPr/>
          <a:lstStyle>
            <a:lvl1pPr>
              <a:defRPr/>
            </a:lvl1pPr>
          </a:lstStyle>
          <a:p>
            <a:fld id="{2E2E2F5C-5B28-F247-A9FC-37076D116806}" type="slidenum">
              <a:rPr lang="en-JP" smtClean="0"/>
              <a:t>‹#›</a:t>
            </a:fld>
            <a:endParaRPr lang="en-JP"/>
          </a:p>
        </p:txBody>
      </p:sp>
    </p:spTree>
    <p:extLst>
      <p:ext uri="{BB962C8B-B14F-4D97-AF65-F5344CB8AC3E}">
        <p14:creationId xmlns:p14="http://schemas.microsoft.com/office/powerpoint/2010/main" val="8215991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ブランク">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09829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3077" name="Rectangle 5"/>
          <p:cNvSpPr>
            <a:spLocks noGrp="1" noChangeArrowheads="1"/>
          </p:cNvSpPr>
          <p:nvPr>
            <p:ph type="ctrTitle"/>
          </p:nvPr>
        </p:nvSpPr>
        <p:spPr>
          <a:xfrm>
            <a:off x="815414" y="1526928"/>
            <a:ext cx="11137237" cy="1470025"/>
          </a:xfrm>
        </p:spPr>
        <p:txBody>
          <a:bodyPr/>
          <a:lstStyle>
            <a:lvl1pPr algn="l">
              <a:defRPr sz="3200">
                <a:effectLst>
                  <a:outerShdw blurRad="38100" dist="38100" dir="2700000" algn="tl">
                    <a:srgbClr val="000000">
                      <a:alpha val="43137"/>
                    </a:srgbClr>
                  </a:outerShdw>
                </a:effectLst>
              </a:defRPr>
            </a:lvl1pPr>
          </a:lstStyle>
          <a:p>
            <a:pPr lvl="0"/>
            <a:r>
              <a:rPr lang="ja-JP" altLang="en-US" noProof="0"/>
              <a:t>マスター タイトルの書式設定</a:t>
            </a:r>
          </a:p>
        </p:txBody>
      </p:sp>
      <p:sp>
        <p:nvSpPr>
          <p:cNvPr id="3078" name="Rectangle 6"/>
          <p:cNvSpPr>
            <a:spLocks noGrp="1" noChangeArrowheads="1"/>
          </p:cNvSpPr>
          <p:nvPr>
            <p:ph type="subTitle" idx="1"/>
          </p:nvPr>
        </p:nvSpPr>
        <p:spPr>
          <a:xfrm>
            <a:off x="815414" y="4149080"/>
            <a:ext cx="11137237" cy="1343000"/>
          </a:xfrm>
        </p:spPr>
        <p:txBody>
          <a:bodyPr/>
          <a:lstStyle>
            <a:lvl1pPr marL="0" indent="0" algn="l">
              <a:buFontTx/>
              <a:buNone/>
              <a:defRPr/>
            </a:lvl1pPr>
          </a:lstStyle>
          <a:p>
            <a:pPr lvl="0"/>
            <a:r>
              <a:rPr lang="ja-JP" altLang="en-US" noProof="0"/>
              <a:t>マスター サブタイトルの書式設定</a:t>
            </a:r>
          </a:p>
        </p:txBody>
      </p:sp>
      <p:sp>
        <p:nvSpPr>
          <p:cNvPr id="3079" name="Rectangle 7"/>
          <p:cNvSpPr>
            <a:spLocks noGrp="1" noChangeArrowheads="1"/>
          </p:cNvSpPr>
          <p:nvPr>
            <p:ph type="dt" sz="half" idx="2"/>
          </p:nvPr>
        </p:nvSpPr>
        <p:spPr>
          <a:xfrm>
            <a:off x="815413" y="5805264"/>
            <a:ext cx="4416491" cy="432048"/>
          </a:xfrm>
        </p:spPr>
        <p:txBody>
          <a:bodyPr/>
          <a:lstStyle>
            <a:lvl1pPr algn="l">
              <a:defRPr sz="1800">
                <a:solidFill>
                  <a:schemeClr val="accent3"/>
                </a:solidFill>
              </a:defRPr>
            </a:lvl1pPr>
          </a:lstStyle>
          <a:p>
            <a:fld id="{5843CC4A-88BE-4350-A482-D0455EA5FD22}" type="datetime1">
              <a:rPr lang="ja-JP" altLang="en-US" smtClean="0"/>
              <a:t>2025/10/22</a:t>
            </a:fld>
            <a:endParaRPr lang="en-JP"/>
          </a:p>
        </p:txBody>
      </p:sp>
      <p:grpSp>
        <p:nvGrpSpPr>
          <p:cNvPr id="3" name="図形グループ 2"/>
          <p:cNvGrpSpPr/>
          <p:nvPr/>
        </p:nvGrpSpPr>
        <p:grpSpPr>
          <a:xfrm>
            <a:off x="-4" y="0"/>
            <a:ext cx="3503715" cy="2564904"/>
            <a:chOff x="-3" y="0"/>
            <a:chExt cx="2627786" cy="2564904"/>
          </a:xfrm>
        </p:grpSpPr>
        <p:sp>
          <p:nvSpPr>
            <p:cNvPr id="6" name="三角形 5"/>
            <p:cNvSpPr/>
            <p:nvPr/>
          </p:nvSpPr>
          <p:spPr>
            <a:xfrm rot="10800000">
              <a:off x="-3" y="0"/>
              <a:ext cx="2627786" cy="131006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 name="三角形 1"/>
            <p:cNvSpPr/>
            <p:nvPr/>
          </p:nvSpPr>
          <p:spPr>
            <a:xfrm rot="10800000">
              <a:off x="0" y="0"/>
              <a:ext cx="1259632" cy="2564904"/>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Tree>
    <p:extLst>
      <p:ext uri="{BB962C8B-B14F-4D97-AF65-F5344CB8AC3E}">
        <p14:creationId xmlns:p14="http://schemas.microsoft.com/office/powerpoint/2010/main" val="3439919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セクション見出し">
    <p:spTree>
      <p:nvGrpSpPr>
        <p:cNvPr id="1" name=""/>
        <p:cNvGrpSpPr/>
        <p:nvPr/>
      </p:nvGrpSpPr>
      <p:grpSpPr>
        <a:xfrm>
          <a:off x="0" y="0"/>
          <a:ext cx="0" cy="0"/>
          <a:chOff x="0" y="0"/>
          <a:chExt cx="0" cy="0"/>
        </a:xfrm>
      </p:grpSpPr>
      <p:sp>
        <p:nvSpPr>
          <p:cNvPr id="3077" name="Rectangle 5"/>
          <p:cNvSpPr>
            <a:spLocks noGrp="1" noChangeArrowheads="1"/>
          </p:cNvSpPr>
          <p:nvPr>
            <p:ph type="ctrTitle"/>
          </p:nvPr>
        </p:nvSpPr>
        <p:spPr>
          <a:xfrm>
            <a:off x="1632000" y="5085185"/>
            <a:ext cx="10560000" cy="606153"/>
          </a:xfrm>
        </p:spPr>
        <p:txBody>
          <a:bodyPr anchor="b"/>
          <a:lstStyle>
            <a:lvl1pPr algn="l">
              <a:defRPr sz="3200"/>
            </a:lvl1pPr>
          </a:lstStyle>
          <a:p>
            <a:pPr lvl="0"/>
            <a:r>
              <a:rPr lang="ja-JP" altLang="en-US" noProof="0"/>
              <a:t>マスター タイトルの書式設定</a:t>
            </a:r>
          </a:p>
        </p:txBody>
      </p:sp>
      <p:sp>
        <p:nvSpPr>
          <p:cNvPr id="7" name="図プレースホルダー 6"/>
          <p:cNvSpPr>
            <a:spLocks noGrp="1"/>
          </p:cNvSpPr>
          <p:nvPr>
            <p:ph type="pic" sz="quarter" idx="10"/>
          </p:nvPr>
        </p:nvSpPr>
        <p:spPr>
          <a:xfrm>
            <a:off x="0" y="1"/>
            <a:ext cx="12192000" cy="4797425"/>
          </a:xfrm>
        </p:spPr>
        <p:txBody>
          <a:bodyPr/>
          <a:lstStyle/>
          <a:p>
            <a:r>
              <a:rPr kumimoji="1" lang="ja-JP" altLang="en-US"/>
              <a:t>アイコンをクリックして図を追加</a:t>
            </a:r>
          </a:p>
        </p:txBody>
      </p:sp>
      <p:grpSp>
        <p:nvGrpSpPr>
          <p:cNvPr id="5" name="図形グループ 4"/>
          <p:cNvGrpSpPr/>
          <p:nvPr/>
        </p:nvGrpSpPr>
        <p:grpSpPr>
          <a:xfrm flipV="1">
            <a:off x="0" y="5157192"/>
            <a:ext cx="2323341" cy="1700808"/>
            <a:chOff x="-3" y="0"/>
            <a:chExt cx="2627786" cy="2564904"/>
          </a:xfrm>
        </p:grpSpPr>
        <p:sp>
          <p:nvSpPr>
            <p:cNvPr id="6" name="三角形 5"/>
            <p:cNvSpPr/>
            <p:nvPr/>
          </p:nvSpPr>
          <p:spPr>
            <a:xfrm rot="10800000">
              <a:off x="-3" y="0"/>
              <a:ext cx="2627786" cy="131006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8" name="三角形 7"/>
            <p:cNvSpPr/>
            <p:nvPr/>
          </p:nvSpPr>
          <p:spPr>
            <a:xfrm rot="10800000">
              <a:off x="0" y="0"/>
              <a:ext cx="1259632" cy="2564904"/>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Tree>
    <p:extLst>
      <p:ext uri="{BB962C8B-B14F-4D97-AF65-F5344CB8AC3E}">
        <p14:creationId xmlns:p14="http://schemas.microsoft.com/office/powerpoint/2010/main" val="18467454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セクション見出し">
    <p:spTree>
      <p:nvGrpSpPr>
        <p:cNvPr id="1" name=""/>
        <p:cNvGrpSpPr/>
        <p:nvPr/>
      </p:nvGrpSpPr>
      <p:grpSpPr>
        <a:xfrm>
          <a:off x="0" y="0"/>
          <a:ext cx="0" cy="0"/>
          <a:chOff x="0" y="0"/>
          <a:chExt cx="0" cy="0"/>
        </a:xfrm>
      </p:grpSpPr>
      <p:sp>
        <p:nvSpPr>
          <p:cNvPr id="3077" name="Rectangle 5"/>
          <p:cNvSpPr>
            <a:spLocks noGrp="1" noChangeArrowheads="1"/>
          </p:cNvSpPr>
          <p:nvPr>
            <p:ph type="ctrTitle"/>
          </p:nvPr>
        </p:nvSpPr>
        <p:spPr>
          <a:xfrm>
            <a:off x="1632000" y="5085185"/>
            <a:ext cx="10560000" cy="606153"/>
          </a:xfrm>
        </p:spPr>
        <p:txBody>
          <a:bodyPr anchor="b"/>
          <a:lstStyle>
            <a:lvl1pPr algn="l">
              <a:defRPr sz="3200"/>
            </a:lvl1pPr>
          </a:lstStyle>
          <a:p>
            <a:pPr lvl="0"/>
            <a:r>
              <a:rPr lang="ja-JP" altLang="en-US" noProof="0"/>
              <a:t>マスター タイトルの書式設定</a:t>
            </a:r>
          </a:p>
        </p:txBody>
      </p:sp>
      <p:sp>
        <p:nvSpPr>
          <p:cNvPr id="7" name="図プレースホルダー 6"/>
          <p:cNvSpPr>
            <a:spLocks noGrp="1"/>
          </p:cNvSpPr>
          <p:nvPr>
            <p:ph type="pic" sz="quarter" idx="10"/>
          </p:nvPr>
        </p:nvSpPr>
        <p:spPr>
          <a:xfrm>
            <a:off x="0" y="1"/>
            <a:ext cx="12192000" cy="4797425"/>
          </a:xfrm>
        </p:spPr>
        <p:txBody>
          <a:bodyPr/>
          <a:lstStyle/>
          <a:p>
            <a:r>
              <a:rPr kumimoji="1" lang="ja-JP" altLang="en-US"/>
              <a:t>アイコンをクリックして図を追加</a:t>
            </a:r>
          </a:p>
        </p:txBody>
      </p:sp>
      <p:grpSp>
        <p:nvGrpSpPr>
          <p:cNvPr id="5" name="図形グループ 4"/>
          <p:cNvGrpSpPr/>
          <p:nvPr/>
        </p:nvGrpSpPr>
        <p:grpSpPr>
          <a:xfrm flipV="1">
            <a:off x="0" y="5157192"/>
            <a:ext cx="2323341" cy="1700808"/>
            <a:chOff x="-3" y="0"/>
            <a:chExt cx="2627786" cy="2564904"/>
          </a:xfrm>
        </p:grpSpPr>
        <p:sp>
          <p:nvSpPr>
            <p:cNvPr id="6" name="三角形 5"/>
            <p:cNvSpPr/>
            <p:nvPr/>
          </p:nvSpPr>
          <p:spPr>
            <a:xfrm rot="10800000">
              <a:off x="-3" y="0"/>
              <a:ext cx="2627786" cy="131006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8" name="三角形 7"/>
            <p:cNvSpPr/>
            <p:nvPr/>
          </p:nvSpPr>
          <p:spPr>
            <a:xfrm rot="10800000">
              <a:off x="0" y="0"/>
              <a:ext cx="1259632" cy="2564904"/>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Tree>
    <p:extLst>
      <p:ext uri="{BB962C8B-B14F-4D97-AF65-F5344CB8AC3E}">
        <p14:creationId xmlns:p14="http://schemas.microsoft.com/office/powerpoint/2010/main" val="898790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fld id="{D786A8B8-962A-4085-8707-C86C7AF558CD}" type="datetime1">
              <a:rPr lang="ja-JP" altLang="en-US" smtClean="0"/>
              <a:t>2025/10/22</a:t>
            </a:fld>
            <a:endParaRPr lang="en-JP"/>
          </a:p>
        </p:txBody>
      </p:sp>
      <p:sp>
        <p:nvSpPr>
          <p:cNvPr id="5" name="フッター プレースホルダー 4"/>
          <p:cNvSpPr>
            <a:spLocks noGrp="1"/>
          </p:cNvSpPr>
          <p:nvPr>
            <p:ph type="ftr" sz="quarter" idx="11"/>
          </p:nvPr>
        </p:nvSpPr>
        <p:spPr/>
        <p:txBody>
          <a:bodyPr/>
          <a:lstStyle>
            <a:lvl1pPr>
              <a:defRPr/>
            </a:lvl1pPr>
          </a:lstStyle>
          <a:p>
            <a:endParaRPr lang="en-JP"/>
          </a:p>
        </p:txBody>
      </p:sp>
      <p:sp>
        <p:nvSpPr>
          <p:cNvPr id="6" name="スライド番号プレースホルダー 5"/>
          <p:cNvSpPr>
            <a:spLocks noGrp="1"/>
          </p:cNvSpPr>
          <p:nvPr>
            <p:ph type="sldNum" sz="quarter" idx="12"/>
          </p:nvPr>
        </p:nvSpPr>
        <p:spPr/>
        <p:txBody>
          <a:bodyPr/>
          <a:lstStyle>
            <a:lvl1pPr>
              <a:defRPr/>
            </a:lvl1pPr>
          </a:lstStyle>
          <a:p>
            <a:fld id="{2E2E2F5C-5B28-F247-A9FC-37076D116806}" type="slidenum">
              <a:rPr lang="en-JP" smtClean="0"/>
              <a:t>‹#›</a:t>
            </a:fld>
            <a:endParaRPr lang="en-JP"/>
          </a:p>
        </p:txBody>
      </p:sp>
    </p:spTree>
    <p:extLst>
      <p:ext uri="{BB962C8B-B14F-4D97-AF65-F5344CB8AC3E}">
        <p14:creationId xmlns:p14="http://schemas.microsoft.com/office/powerpoint/2010/main" val="4076925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つのキーワード">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ja-JP" altLang="en-US"/>
              <a:t>スライドのタイトル</a:t>
            </a:r>
          </a:p>
        </p:txBody>
      </p:sp>
      <p:sp>
        <p:nvSpPr>
          <p:cNvPr id="3" name="スライド番号プレースホルダー 2"/>
          <p:cNvSpPr>
            <a:spLocks noGrp="1"/>
          </p:cNvSpPr>
          <p:nvPr>
            <p:ph type="sldNum" sz="quarter" idx="10"/>
          </p:nvPr>
        </p:nvSpPr>
        <p:spPr/>
        <p:txBody>
          <a:bodyPr/>
          <a:lstStyle/>
          <a:p>
            <a:fld id="{2E2E2F5C-5B28-F247-A9FC-37076D116806}" type="slidenum">
              <a:rPr lang="en-JP" smtClean="0"/>
              <a:t>‹#›</a:t>
            </a:fld>
            <a:endParaRPr lang="en-JP"/>
          </a:p>
        </p:txBody>
      </p:sp>
      <p:cxnSp>
        <p:nvCxnSpPr>
          <p:cNvPr id="7" name="直線コネクタ 6"/>
          <p:cNvCxnSpPr/>
          <p:nvPr/>
        </p:nvCxnSpPr>
        <p:spPr>
          <a:xfrm>
            <a:off x="3583875" y="1915048"/>
            <a:ext cx="0" cy="1025748"/>
          </a:xfrm>
          <a:prstGeom prst="line">
            <a:avLst/>
          </a:prstGeom>
        </p:spPr>
        <p:style>
          <a:lnRef idx="1">
            <a:schemeClr val="accent1"/>
          </a:lnRef>
          <a:fillRef idx="0">
            <a:schemeClr val="accent1"/>
          </a:fillRef>
          <a:effectRef idx="0">
            <a:schemeClr val="accent1"/>
          </a:effectRef>
          <a:fontRef idx="minor">
            <a:schemeClr val="tx1"/>
          </a:fontRef>
        </p:style>
      </p:cxnSp>
      <p:sp>
        <p:nvSpPr>
          <p:cNvPr id="12" name="テキスト プレースホルダー 5"/>
          <p:cNvSpPr>
            <a:spLocks noGrp="1"/>
          </p:cNvSpPr>
          <p:nvPr>
            <p:ph type="body" sz="quarter" idx="13" hasCustomPrompt="1"/>
          </p:nvPr>
        </p:nvSpPr>
        <p:spPr>
          <a:xfrm>
            <a:off x="618068" y="2133923"/>
            <a:ext cx="2881793" cy="587995"/>
          </a:xfrm>
        </p:spPr>
        <p:txBody>
          <a:bodyPr anchor="ctr">
            <a:normAutofit/>
          </a:bodyPr>
          <a:lstStyle>
            <a:lvl1pPr marL="0" indent="0" algn="r">
              <a:lnSpc>
                <a:spcPct val="100000"/>
              </a:lnSpc>
              <a:spcBef>
                <a:spcPts val="0"/>
              </a:spcBef>
              <a:buNone/>
              <a:defRPr sz="1800">
                <a:solidFill>
                  <a:schemeClr val="accent1"/>
                </a:solidFill>
                <a:latin typeface="+mn-ea"/>
                <a:ea typeface="+mn-ea"/>
                <a:cs typeface="Spica Neue P Bold" panose="02000803000000000000" pitchFamily="2" charset="-128"/>
              </a:defRPr>
            </a:lvl1pPr>
          </a:lstStyle>
          <a:p>
            <a:pPr lvl="0"/>
            <a:r>
              <a:rPr kumimoji="1" lang="ja-JP" altLang="en-US"/>
              <a:t>キーワード</a:t>
            </a:r>
            <a:endParaRPr kumimoji="1" lang="en-US" altLang="ja-JP"/>
          </a:p>
        </p:txBody>
      </p:sp>
      <p:sp>
        <p:nvSpPr>
          <p:cNvPr id="13" name="テキスト プレースホルダー 5"/>
          <p:cNvSpPr>
            <a:spLocks noGrp="1"/>
          </p:cNvSpPr>
          <p:nvPr>
            <p:ph type="body" sz="quarter" idx="12" hasCustomPrompt="1"/>
          </p:nvPr>
        </p:nvSpPr>
        <p:spPr>
          <a:xfrm>
            <a:off x="3667892" y="2024485"/>
            <a:ext cx="7944077" cy="806872"/>
          </a:xfrm>
        </p:spPr>
        <p:txBody>
          <a:bodyPr anchor="ctr">
            <a:normAutofit/>
          </a:bodyPr>
          <a:lstStyle>
            <a:lvl1pPr marL="0" indent="0" algn="l">
              <a:lnSpc>
                <a:spcPct val="120000"/>
              </a:lnSpc>
              <a:spcBef>
                <a:spcPts val="0"/>
              </a:spcBef>
              <a:buNone/>
              <a:defRPr sz="1400">
                <a:solidFill>
                  <a:schemeClr val="tx1"/>
                </a:solidFill>
              </a:defRPr>
            </a:lvl1pPr>
          </a:lstStyle>
          <a:p>
            <a:pPr lvl="0"/>
            <a:r>
              <a:rPr kumimoji="1" lang="ja-JP" altLang="en-US"/>
              <a:t>テキストを入力</a:t>
            </a:r>
            <a:endParaRPr kumimoji="1" lang="en-US" altLang="ja-JP"/>
          </a:p>
        </p:txBody>
      </p:sp>
      <p:cxnSp>
        <p:nvCxnSpPr>
          <p:cNvPr id="14" name="直線コネクタ 13"/>
          <p:cNvCxnSpPr/>
          <p:nvPr/>
        </p:nvCxnSpPr>
        <p:spPr>
          <a:xfrm>
            <a:off x="3583875" y="3211411"/>
            <a:ext cx="0" cy="1025748"/>
          </a:xfrm>
          <a:prstGeom prst="line">
            <a:avLst/>
          </a:prstGeom>
        </p:spPr>
        <p:style>
          <a:lnRef idx="1">
            <a:schemeClr val="accent1"/>
          </a:lnRef>
          <a:fillRef idx="0">
            <a:schemeClr val="accent1"/>
          </a:fillRef>
          <a:effectRef idx="0">
            <a:schemeClr val="accent1"/>
          </a:effectRef>
          <a:fontRef idx="minor">
            <a:schemeClr val="tx1"/>
          </a:fontRef>
        </p:style>
      </p:cxnSp>
      <p:sp>
        <p:nvSpPr>
          <p:cNvPr id="15" name="テキスト プレースホルダー 5"/>
          <p:cNvSpPr>
            <a:spLocks noGrp="1"/>
          </p:cNvSpPr>
          <p:nvPr>
            <p:ph type="body" sz="quarter" idx="14" hasCustomPrompt="1"/>
          </p:nvPr>
        </p:nvSpPr>
        <p:spPr>
          <a:xfrm>
            <a:off x="618068" y="3430285"/>
            <a:ext cx="2881793" cy="587995"/>
          </a:xfrm>
        </p:spPr>
        <p:txBody>
          <a:bodyPr anchor="ctr">
            <a:normAutofit/>
          </a:bodyPr>
          <a:lstStyle>
            <a:lvl1pPr marL="0" indent="0" algn="r">
              <a:lnSpc>
                <a:spcPct val="100000"/>
              </a:lnSpc>
              <a:spcBef>
                <a:spcPts val="0"/>
              </a:spcBef>
              <a:buNone/>
              <a:defRPr sz="1800">
                <a:solidFill>
                  <a:schemeClr val="accent1"/>
                </a:solidFill>
                <a:latin typeface="+mn-ea"/>
                <a:ea typeface="+mn-ea"/>
                <a:cs typeface="Spica Neue P Bold" panose="02000803000000000000" pitchFamily="2" charset="-128"/>
              </a:defRPr>
            </a:lvl1pPr>
          </a:lstStyle>
          <a:p>
            <a:pPr lvl="0"/>
            <a:r>
              <a:rPr kumimoji="1" lang="ja-JP" altLang="en-US"/>
              <a:t>キーワード</a:t>
            </a:r>
            <a:endParaRPr kumimoji="1" lang="en-US" altLang="ja-JP"/>
          </a:p>
        </p:txBody>
      </p:sp>
      <p:sp>
        <p:nvSpPr>
          <p:cNvPr id="16" name="テキスト プレースホルダー 5"/>
          <p:cNvSpPr>
            <a:spLocks noGrp="1"/>
          </p:cNvSpPr>
          <p:nvPr>
            <p:ph type="body" sz="quarter" idx="15" hasCustomPrompt="1"/>
          </p:nvPr>
        </p:nvSpPr>
        <p:spPr>
          <a:xfrm>
            <a:off x="3667892" y="3320848"/>
            <a:ext cx="7944077" cy="806872"/>
          </a:xfrm>
        </p:spPr>
        <p:txBody>
          <a:bodyPr anchor="ctr">
            <a:normAutofit/>
          </a:bodyPr>
          <a:lstStyle>
            <a:lvl1pPr marL="0" indent="0" algn="l">
              <a:lnSpc>
                <a:spcPct val="120000"/>
              </a:lnSpc>
              <a:spcBef>
                <a:spcPts val="0"/>
              </a:spcBef>
              <a:buNone/>
              <a:defRPr sz="1400">
                <a:solidFill>
                  <a:schemeClr val="tx1"/>
                </a:solidFill>
              </a:defRPr>
            </a:lvl1pPr>
          </a:lstStyle>
          <a:p>
            <a:pPr lvl="0"/>
            <a:r>
              <a:rPr kumimoji="1" lang="ja-JP" altLang="en-US"/>
              <a:t>テキストを入力</a:t>
            </a:r>
            <a:endParaRPr kumimoji="1" lang="en-US" altLang="ja-JP"/>
          </a:p>
        </p:txBody>
      </p:sp>
      <p:cxnSp>
        <p:nvCxnSpPr>
          <p:cNvPr id="17" name="直線コネクタ 16"/>
          <p:cNvCxnSpPr/>
          <p:nvPr/>
        </p:nvCxnSpPr>
        <p:spPr>
          <a:xfrm>
            <a:off x="3583875" y="4507771"/>
            <a:ext cx="0" cy="1025748"/>
          </a:xfrm>
          <a:prstGeom prst="line">
            <a:avLst/>
          </a:prstGeom>
        </p:spPr>
        <p:style>
          <a:lnRef idx="1">
            <a:schemeClr val="accent1"/>
          </a:lnRef>
          <a:fillRef idx="0">
            <a:schemeClr val="accent1"/>
          </a:fillRef>
          <a:effectRef idx="0">
            <a:schemeClr val="accent1"/>
          </a:effectRef>
          <a:fontRef idx="minor">
            <a:schemeClr val="tx1"/>
          </a:fontRef>
        </p:style>
      </p:cxnSp>
      <p:sp>
        <p:nvSpPr>
          <p:cNvPr id="18" name="テキスト プレースホルダー 5"/>
          <p:cNvSpPr>
            <a:spLocks noGrp="1"/>
          </p:cNvSpPr>
          <p:nvPr>
            <p:ph type="body" sz="quarter" idx="16" hasCustomPrompt="1"/>
          </p:nvPr>
        </p:nvSpPr>
        <p:spPr>
          <a:xfrm>
            <a:off x="618068" y="4726648"/>
            <a:ext cx="2881793" cy="587995"/>
          </a:xfrm>
        </p:spPr>
        <p:txBody>
          <a:bodyPr anchor="ctr">
            <a:normAutofit/>
          </a:bodyPr>
          <a:lstStyle>
            <a:lvl1pPr marL="0" indent="0" algn="r">
              <a:lnSpc>
                <a:spcPct val="100000"/>
              </a:lnSpc>
              <a:spcBef>
                <a:spcPts val="0"/>
              </a:spcBef>
              <a:buNone/>
              <a:defRPr sz="1800">
                <a:solidFill>
                  <a:schemeClr val="accent1"/>
                </a:solidFill>
                <a:latin typeface="+mn-ea"/>
                <a:ea typeface="+mn-ea"/>
                <a:cs typeface="Spica Neue P Bold" panose="02000803000000000000" pitchFamily="2" charset="-128"/>
              </a:defRPr>
            </a:lvl1pPr>
          </a:lstStyle>
          <a:p>
            <a:pPr lvl="0"/>
            <a:r>
              <a:rPr kumimoji="1" lang="ja-JP" altLang="en-US"/>
              <a:t>キーワード</a:t>
            </a:r>
            <a:endParaRPr kumimoji="1" lang="en-US" altLang="ja-JP"/>
          </a:p>
        </p:txBody>
      </p:sp>
      <p:sp>
        <p:nvSpPr>
          <p:cNvPr id="19" name="テキスト プレースホルダー 5"/>
          <p:cNvSpPr>
            <a:spLocks noGrp="1"/>
          </p:cNvSpPr>
          <p:nvPr>
            <p:ph type="body" sz="quarter" idx="17" hasCustomPrompt="1"/>
          </p:nvPr>
        </p:nvSpPr>
        <p:spPr>
          <a:xfrm>
            <a:off x="3667892" y="4617209"/>
            <a:ext cx="7944077" cy="806872"/>
          </a:xfrm>
        </p:spPr>
        <p:txBody>
          <a:bodyPr anchor="ctr">
            <a:normAutofit/>
          </a:bodyPr>
          <a:lstStyle>
            <a:lvl1pPr marL="0" indent="0" algn="l">
              <a:lnSpc>
                <a:spcPct val="120000"/>
              </a:lnSpc>
              <a:spcBef>
                <a:spcPts val="0"/>
              </a:spcBef>
              <a:buNone/>
              <a:defRPr sz="1400">
                <a:solidFill>
                  <a:schemeClr val="tx1"/>
                </a:solidFill>
              </a:defRPr>
            </a:lvl1pPr>
          </a:lstStyle>
          <a:p>
            <a:pPr lvl="0"/>
            <a:r>
              <a:rPr kumimoji="1" lang="ja-JP" altLang="en-US"/>
              <a:t>テキストを入力</a:t>
            </a:r>
            <a:endParaRPr kumimoji="1" lang="en-US" altLang="ja-JP"/>
          </a:p>
        </p:txBody>
      </p:sp>
    </p:spTree>
    <p:extLst>
      <p:ext uri="{BB962C8B-B14F-4D97-AF65-F5344CB8AC3E}">
        <p14:creationId xmlns:p14="http://schemas.microsoft.com/office/powerpoint/2010/main" val="2028806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2"/>
          <p:cNvSpPr>
            <a:spLocks noGrp="1"/>
          </p:cNvSpPr>
          <p:nvPr>
            <p:ph type="dt" sz="half" idx="10"/>
          </p:nvPr>
        </p:nvSpPr>
        <p:spPr/>
        <p:txBody>
          <a:bodyPr/>
          <a:lstStyle>
            <a:lvl1pPr>
              <a:defRPr/>
            </a:lvl1pPr>
          </a:lstStyle>
          <a:p>
            <a:fld id="{AC0DA941-5C58-4909-BA24-87E8EF750048}" type="datetime1">
              <a:rPr lang="ja-JP" altLang="en-US" smtClean="0"/>
              <a:t>2025/10/22</a:t>
            </a:fld>
            <a:endParaRPr lang="en-JP"/>
          </a:p>
        </p:txBody>
      </p:sp>
      <p:sp>
        <p:nvSpPr>
          <p:cNvPr id="4" name="フッター プレースホルダー 3"/>
          <p:cNvSpPr>
            <a:spLocks noGrp="1"/>
          </p:cNvSpPr>
          <p:nvPr>
            <p:ph type="ftr" sz="quarter" idx="11"/>
          </p:nvPr>
        </p:nvSpPr>
        <p:spPr/>
        <p:txBody>
          <a:bodyPr/>
          <a:lstStyle>
            <a:lvl1pPr>
              <a:defRPr/>
            </a:lvl1pPr>
          </a:lstStyle>
          <a:p>
            <a:endParaRPr lang="en-JP"/>
          </a:p>
        </p:txBody>
      </p:sp>
      <p:sp>
        <p:nvSpPr>
          <p:cNvPr id="5" name="スライド番号プレースホルダー 4"/>
          <p:cNvSpPr>
            <a:spLocks noGrp="1"/>
          </p:cNvSpPr>
          <p:nvPr>
            <p:ph type="sldNum" sz="quarter" idx="12"/>
          </p:nvPr>
        </p:nvSpPr>
        <p:spPr/>
        <p:txBody>
          <a:bodyPr/>
          <a:lstStyle>
            <a:lvl1pPr>
              <a:defRPr/>
            </a:lvl1pPr>
          </a:lstStyle>
          <a:p>
            <a:fld id="{2E2E2F5C-5B28-F247-A9FC-37076D116806}" type="slidenum">
              <a:rPr lang="en-JP" smtClean="0"/>
              <a:t>‹#›</a:t>
            </a:fld>
            <a:endParaRPr lang="en-JP"/>
          </a:p>
        </p:txBody>
      </p:sp>
    </p:spTree>
    <p:extLst>
      <p:ext uri="{BB962C8B-B14F-4D97-AF65-F5344CB8AC3E}">
        <p14:creationId xmlns:p14="http://schemas.microsoft.com/office/powerpoint/2010/main" val="28199046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ブランク">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2459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fld id="{9BAF6243-30FC-4CC7-889B-517C60AE1776}" type="datetime1">
              <a:rPr kumimoji="1" lang="ja-JP" altLang="en-US" smtClean="0"/>
              <a:t>2025/10/22</a:t>
            </a:fld>
            <a:endParaRPr kumimoji="1" lang="ja-JP" altLang="en-US"/>
          </a:p>
        </p:txBody>
      </p:sp>
      <p:sp>
        <p:nvSpPr>
          <p:cNvPr id="5" name="フッター プレースホルダー 4"/>
          <p:cNvSpPr>
            <a:spLocks noGrp="1"/>
          </p:cNvSpPr>
          <p:nvPr>
            <p:ph type="ftr" sz="quarter" idx="11"/>
          </p:nvPr>
        </p:nvSpPr>
        <p:spPr/>
        <p:txBody>
          <a:bodyPr/>
          <a:lstStyle>
            <a:lvl1pPr>
              <a:defRPr/>
            </a:lvl1pPr>
          </a:lstStyle>
          <a:p>
            <a:endParaRPr kumimoji="1" lang="ja-JP" altLang="en-US"/>
          </a:p>
        </p:txBody>
      </p:sp>
      <p:sp>
        <p:nvSpPr>
          <p:cNvPr id="6" name="スライド番号プレースホルダー 5"/>
          <p:cNvSpPr>
            <a:spLocks noGrp="1"/>
          </p:cNvSpPr>
          <p:nvPr>
            <p:ph type="sldNum" sz="quarter" idx="12"/>
          </p:nvPr>
        </p:nvSpPr>
        <p:spPr>
          <a:xfrm>
            <a:off x="11370733" y="111770"/>
            <a:ext cx="824513" cy="580926"/>
          </a:xfrm>
        </p:spPr>
        <p:txBody>
          <a:bodyPr/>
          <a:lstStyle>
            <a:lvl1pPr>
              <a:defRPr sz="2000"/>
            </a:lvl1pPr>
          </a:lstStyle>
          <a:p>
            <a:fld id="{4D6079F7-55E1-4729-93E2-92FBBB5D71EE}" type="slidenum">
              <a:rPr kumimoji="1" lang="ja-JP" altLang="en-US" smtClean="0"/>
              <a:t>‹#›</a:t>
            </a:fld>
            <a:endParaRPr kumimoji="1" lang="ja-JP" altLang="en-US"/>
          </a:p>
        </p:txBody>
      </p:sp>
    </p:spTree>
    <p:extLst>
      <p:ext uri="{BB962C8B-B14F-4D97-AF65-F5344CB8AC3E}">
        <p14:creationId xmlns:p14="http://schemas.microsoft.com/office/powerpoint/2010/main" val="2183759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つのキーワード">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ja-JP" altLang="en-US"/>
              <a:t>スライドのタイトル</a:t>
            </a:r>
          </a:p>
        </p:txBody>
      </p:sp>
      <p:sp>
        <p:nvSpPr>
          <p:cNvPr id="3" name="スライド番号プレースホルダー 2"/>
          <p:cNvSpPr>
            <a:spLocks noGrp="1"/>
          </p:cNvSpPr>
          <p:nvPr>
            <p:ph type="sldNum" sz="quarter" idx="10"/>
          </p:nvPr>
        </p:nvSpPr>
        <p:spPr/>
        <p:txBody>
          <a:bodyPr/>
          <a:lstStyle/>
          <a:p>
            <a:fld id="{4D6079F7-55E1-4729-93E2-92FBBB5D71EE}" type="slidenum">
              <a:rPr kumimoji="1" lang="ja-JP" altLang="en-US" smtClean="0"/>
              <a:t>‹#›</a:t>
            </a:fld>
            <a:endParaRPr kumimoji="1" lang="ja-JP" altLang="en-US"/>
          </a:p>
        </p:txBody>
      </p:sp>
      <p:cxnSp>
        <p:nvCxnSpPr>
          <p:cNvPr id="7" name="直線コネクタ 6"/>
          <p:cNvCxnSpPr/>
          <p:nvPr/>
        </p:nvCxnSpPr>
        <p:spPr>
          <a:xfrm>
            <a:off x="3583875" y="1915048"/>
            <a:ext cx="0" cy="1025748"/>
          </a:xfrm>
          <a:prstGeom prst="line">
            <a:avLst/>
          </a:prstGeom>
        </p:spPr>
        <p:style>
          <a:lnRef idx="1">
            <a:schemeClr val="accent1"/>
          </a:lnRef>
          <a:fillRef idx="0">
            <a:schemeClr val="accent1"/>
          </a:fillRef>
          <a:effectRef idx="0">
            <a:schemeClr val="accent1"/>
          </a:effectRef>
          <a:fontRef idx="minor">
            <a:schemeClr val="tx1"/>
          </a:fontRef>
        </p:style>
      </p:cxnSp>
      <p:sp>
        <p:nvSpPr>
          <p:cNvPr id="12" name="テキスト プレースホルダー 5"/>
          <p:cNvSpPr>
            <a:spLocks noGrp="1"/>
          </p:cNvSpPr>
          <p:nvPr>
            <p:ph type="body" sz="quarter" idx="13" hasCustomPrompt="1"/>
          </p:nvPr>
        </p:nvSpPr>
        <p:spPr>
          <a:xfrm>
            <a:off x="618068" y="2133923"/>
            <a:ext cx="2881793" cy="587995"/>
          </a:xfrm>
        </p:spPr>
        <p:txBody>
          <a:bodyPr anchor="ctr">
            <a:normAutofit/>
          </a:bodyPr>
          <a:lstStyle>
            <a:lvl1pPr marL="0" indent="0" algn="r">
              <a:lnSpc>
                <a:spcPct val="100000"/>
              </a:lnSpc>
              <a:spcBef>
                <a:spcPts val="0"/>
              </a:spcBef>
              <a:buNone/>
              <a:defRPr sz="1800">
                <a:solidFill>
                  <a:schemeClr val="accent1"/>
                </a:solidFill>
                <a:latin typeface="+mn-ea"/>
                <a:ea typeface="+mn-ea"/>
                <a:cs typeface="Spica Neue P Bold" panose="02000803000000000000" pitchFamily="2" charset="-128"/>
              </a:defRPr>
            </a:lvl1pPr>
          </a:lstStyle>
          <a:p>
            <a:pPr lvl="0"/>
            <a:r>
              <a:rPr kumimoji="1" lang="ja-JP" altLang="en-US"/>
              <a:t>キーワード</a:t>
            </a:r>
            <a:endParaRPr kumimoji="1" lang="en-US" altLang="ja-JP"/>
          </a:p>
        </p:txBody>
      </p:sp>
      <p:sp>
        <p:nvSpPr>
          <p:cNvPr id="13" name="テキスト プレースホルダー 5"/>
          <p:cNvSpPr>
            <a:spLocks noGrp="1"/>
          </p:cNvSpPr>
          <p:nvPr>
            <p:ph type="body" sz="quarter" idx="12" hasCustomPrompt="1"/>
          </p:nvPr>
        </p:nvSpPr>
        <p:spPr>
          <a:xfrm>
            <a:off x="3667892" y="2024485"/>
            <a:ext cx="7944077" cy="806872"/>
          </a:xfrm>
        </p:spPr>
        <p:txBody>
          <a:bodyPr anchor="ctr">
            <a:normAutofit/>
          </a:bodyPr>
          <a:lstStyle>
            <a:lvl1pPr marL="0" indent="0" algn="l">
              <a:lnSpc>
                <a:spcPct val="120000"/>
              </a:lnSpc>
              <a:spcBef>
                <a:spcPts val="0"/>
              </a:spcBef>
              <a:buNone/>
              <a:defRPr sz="1400">
                <a:solidFill>
                  <a:schemeClr val="tx1"/>
                </a:solidFill>
              </a:defRPr>
            </a:lvl1pPr>
          </a:lstStyle>
          <a:p>
            <a:pPr lvl="0"/>
            <a:r>
              <a:rPr kumimoji="1" lang="ja-JP" altLang="en-US"/>
              <a:t>テキストを入力</a:t>
            </a:r>
            <a:endParaRPr kumimoji="1" lang="en-US" altLang="ja-JP"/>
          </a:p>
        </p:txBody>
      </p:sp>
      <p:cxnSp>
        <p:nvCxnSpPr>
          <p:cNvPr id="14" name="直線コネクタ 13"/>
          <p:cNvCxnSpPr/>
          <p:nvPr/>
        </p:nvCxnSpPr>
        <p:spPr>
          <a:xfrm>
            <a:off x="3583875" y="3211411"/>
            <a:ext cx="0" cy="1025748"/>
          </a:xfrm>
          <a:prstGeom prst="line">
            <a:avLst/>
          </a:prstGeom>
        </p:spPr>
        <p:style>
          <a:lnRef idx="1">
            <a:schemeClr val="accent1"/>
          </a:lnRef>
          <a:fillRef idx="0">
            <a:schemeClr val="accent1"/>
          </a:fillRef>
          <a:effectRef idx="0">
            <a:schemeClr val="accent1"/>
          </a:effectRef>
          <a:fontRef idx="minor">
            <a:schemeClr val="tx1"/>
          </a:fontRef>
        </p:style>
      </p:cxnSp>
      <p:sp>
        <p:nvSpPr>
          <p:cNvPr id="15" name="テキスト プレースホルダー 5"/>
          <p:cNvSpPr>
            <a:spLocks noGrp="1"/>
          </p:cNvSpPr>
          <p:nvPr>
            <p:ph type="body" sz="quarter" idx="14" hasCustomPrompt="1"/>
          </p:nvPr>
        </p:nvSpPr>
        <p:spPr>
          <a:xfrm>
            <a:off x="618068" y="3430285"/>
            <a:ext cx="2881793" cy="587995"/>
          </a:xfrm>
        </p:spPr>
        <p:txBody>
          <a:bodyPr anchor="ctr">
            <a:normAutofit/>
          </a:bodyPr>
          <a:lstStyle>
            <a:lvl1pPr marL="0" indent="0" algn="r">
              <a:lnSpc>
                <a:spcPct val="100000"/>
              </a:lnSpc>
              <a:spcBef>
                <a:spcPts val="0"/>
              </a:spcBef>
              <a:buNone/>
              <a:defRPr sz="1800">
                <a:solidFill>
                  <a:schemeClr val="accent1"/>
                </a:solidFill>
                <a:latin typeface="+mn-ea"/>
                <a:ea typeface="+mn-ea"/>
                <a:cs typeface="Spica Neue P Bold" panose="02000803000000000000" pitchFamily="2" charset="-128"/>
              </a:defRPr>
            </a:lvl1pPr>
          </a:lstStyle>
          <a:p>
            <a:pPr lvl="0"/>
            <a:r>
              <a:rPr kumimoji="1" lang="ja-JP" altLang="en-US"/>
              <a:t>キーワード</a:t>
            </a:r>
            <a:endParaRPr kumimoji="1" lang="en-US" altLang="ja-JP"/>
          </a:p>
        </p:txBody>
      </p:sp>
      <p:sp>
        <p:nvSpPr>
          <p:cNvPr id="16" name="テキスト プレースホルダー 5"/>
          <p:cNvSpPr>
            <a:spLocks noGrp="1"/>
          </p:cNvSpPr>
          <p:nvPr>
            <p:ph type="body" sz="quarter" idx="15" hasCustomPrompt="1"/>
          </p:nvPr>
        </p:nvSpPr>
        <p:spPr>
          <a:xfrm>
            <a:off x="3667892" y="3320848"/>
            <a:ext cx="7944077" cy="806872"/>
          </a:xfrm>
        </p:spPr>
        <p:txBody>
          <a:bodyPr anchor="ctr">
            <a:normAutofit/>
          </a:bodyPr>
          <a:lstStyle>
            <a:lvl1pPr marL="0" indent="0" algn="l">
              <a:lnSpc>
                <a:spcPct val="120000"/>
              </a:lnSpc>
              <a:spcBef>
                <a:spcPts val="0"/>
              </a:spcBef>
              <a:buNone/>
              <a:defRPr sz="1400">
                <a:solidFill>
                  <a:schemeClr val="tx1"/>
                </a:solidFill>
              </a:defRPr>
            </a:lvl1pPr>
          </a:lstStyle>
          <a:p>
            <a:pPr lvl="0"/>
            <a:r>
              <a:rPr kumimoji="1" lang="ja-JP" altLang="en-US"/>
              <a:t>テキストを入力</a:t>
            </a:r>
            <a:endParaRPr kumimoji="1" lang="en-US" altLang="ja-JP"/>
          </a:p>
        </p:txBody>
      </p:sp>
      <p:cxnSp>
        <p:nvCxnSpPr>
          <p:cNvPr id="17" name="直線コネクタ 16"/>
          <p:cNvCxnSpPr/>
          <p:nvPr/>
        </p:nvCxnSpPr>
        <p:spPr>
          <a:xfrm>
            <a:off x="3583875" y="4507771"/>
            <a:ext cx="0" cy="1025748"/>
          </a:xfrm>
          <a:prstGeom prst="line">
            <a:avLst/>
          </a:prstGeom>
        </p:spPr>
        <p:style>
          <a:lnRef idx="1">
            <a:schemeClr val="accent1"/>
          </a:lnRef>
          <a:fillRef idx="0">
            <a:schemeClr val="accent1"/>
          </a:fillRef>
          <a:effectRef idx="0">
            <a:schemeClr val="accent1"/>
          </a:effectRef>
          <a:fontRef idx="minor">
            <a:schemeClr val="tx1"/>
          </a:fontRef>
        </p:style>
      </p:cxnSp>
      <p:sp>
        <p:nvSpPr>
          <p:cNvPr id="18" name="テキスト プレースホルダー 5"/>
          <p:cNvSpPr>
            <a:spLocks noGrp="1"/>
          </p:cNvSpPr>
          <p:nvPr>
            <p:ph type="body" sz="quarter" idx="16" hasCustomPrompt="1"/>
          </p:nvPr>
        </p:nvSpPr>
        <p:spPr>
          <a:xfrm>
            <a:off x="618068" y="4726648"/>
            <a:ext cx="2881793" cy="587995"/>
          </a:xfrm>
        </p:spPr>
        <p:txBody>
          <a:bodyPr anchor="ctr">
            <a:normAutofit/>
          </a:bodyPr>
          <a:lstStyle>
            <a:lvl1pPr marL="0" indent="0" algn="r">
              <a:lnSpc>
                <a:spcPct val="100000"/>
              </a:lnSpc>
              <a:spcBef>
                <a:spcPts val="0"/>
              </a:spcBef>
              <a:buNone/>
              <a:defRPr sz="1800">
                <a:solidFill>
                  <a:schemeClr val="accent1"/>
                </a:solidFill>
                <a:latin typeface="+mn-ea"/>
                <a:ea typeface="+mn-ea"/>
                <a:cs typeface="Spica Neue P Bold" panose="02000803000000000000" pitchFamily="2" charset="-128"/>
              </a:defRPr>
            </a:lvl1pPr>
          </a:lstStyle>
          <a:p>
            <a:pPr lvl="0"/>
            <a:r>
              <a:rPr kumimoji="1" lang="ja-JP" altLang="en-US"/>
              <a:t>キーワード</a:t>
            </a:r>
            <a:endParaRPr kumimoji="1" lang="en-US" altLang="ja-JP"/>
          </a:p>
        </p:txBody>
      </p:sp>
      <p:sp>
        <p:nvSpPr>
          <p:cNvPr id="19" name="テキスト プレースホルダー 5"/>
          <p:cNvSpPr>
            <a:spLocks noGrp="1"/>
          </p:cNvSpPr>
          <p:nvPr>
            <p:ph type="body" sz="quarter" idx="17" hasCustomPrompt="1"/>
          </p:nvPr>
        </p:nvSpPr>
        <p:spPr>
          <a:xfrm>
            <a:off x="3667892" y="4617209"/>
            <a:ext cx="7944077" cy="806872"/>
          </a:xfrm>
        </p:spPr>
        <p:txBody>
          <a:bodyPr anchor="ctr">
            <a:normAutofit/>
          </a:bodyPr>
          <a:lstStyle>
            <a:lvl1pPr marL="0" indent="0" algn="l">
              <a:lnSpc>
                <a:spcPct val="120000"/>
              </a:lnSpc>
              <a:spcBef>
                <a:spcPts val="0"/>
              </a:spcBef>
              <a:buNone/>
              <a:defRPr sz="1400">
                <a:solidFill>
                  <a:schemeClr val="tx1"/>
                </a:solidFill>
              </a:defRPr>
            </a:lvl1pPr>
          </a:lstStyle>
          <a:p>
            <a:pPr lvl="0"/>
            <a:r>
              <a:rPr kumimoji="1" lang="ja-JP" altLang="en-US"/>
              <a:t>テキストを入力</a:t>
            </a:r>
            <a:endParaRPr kumimoji="1" lang="en-US" altLang="ja-JP"/>
          </a:p>
        </p:txBody>
      </p:sp>
    </p:spTree>
    <p:extLst>
      <p:ext uri="{BB962C8B-B14F-4D97-AF65-F5344CB8AC3E}">
        <p14:creationId xmlns:p14="http://schemas.microsoft.com/office/powerpoint/2010/main" val="3340555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2"/>
          <p:cNvSpPr>
            <a:spLocks noGrp="1"/>
          </p:cNvSpPr>
          <p:nvPr>
            <p:ph type="dt" sz="half" idx="10"/>
          </p:nvPr>
        </p:nvSpPr>
        <p:spPr/>
        <p:txBody>
          <a:bodyPr/>
          <a:lstStyle>
            <a:lvl1pPr>
              <a:defRPr/>
            </a:lvl1pPr>
          </a:lstStyle>
          <a:p>
            <a:fld id="{935088B5-EBF0-491E-A8B7-2B5D15D6E1E1}" type="datetime1">
              <a:rPr kumimoji="1" lang="ja-JP" altLang="en-US" smtClean="0"/>
              <a:t>2025/10/22</a:t>
            </a:fld>
            <a:endParaRPr kumimoji="1" lang="ja-JP" altLang="en-US"/>
          </a:p>
        </p:txBody>
      </p:sp>
      <p:sp>
        <p:nvSpPr>
          <p:cNvPr id="4" name="フッター プレースホルダー 3"/>
          <p:cNvSpPr>
            <a:spLocks noGrp="1"/>
          </p:cNvSpPr>
          <p:nvPr>
            <p:ph type="ftr" sz="quarter" idx="11"/>
          </p:nvPr>
        </p:nvSpPr>
        <p:spPr/>
        <p:txBody>
          <a:bodyPr/>
          <a:lstStyle>
            <a:lvl1pPr>
              <a:defRPr/>
            </a:lvl1pPr>
          </a:lstStyle>
          <a:p>
            <a:endParaRPr kumimoji="1" lang="ja-JP" altLang="en-US"/>
          </a:p>
        </p:txBody>
      </p:sp>
      <p:sp>
        <p:nvSpPr>
          <p:cNvPr id="5" name="スライド番号プレースホルダー 4"/>
          <p:cNvSpPr>
            <a:spLocks noGrp="1"/>
          </p:cNvSpPr>
          <p:nvPr>
            <p:ph type="sldNum" sz="quarter" idx="12"/>
          </p:nvPr>
        </p:nvSpPr>
        <p:spPr/>
        <p:txBody>
          <a:bodyPr/>
          <a:lstStyle>
            <a:lvl1pPr>
              <a:defRPr/>
            </a:lvl1pPr>
          </a:lstStyle>
          <a:p>
            <a:fld id="{4D6079F7-55E1-4729-93E2-92FBBB5D71EE}" type="slidenum">
              <a:rPr kumimoji="1" lang="ja-JP" altLang="en-US" smtClean="0"/>
              <a:t>‹#›</a:t>
            </a:fld>
            <a:endParaRPr kumimoji="1" lang="ja-JP" altLang="en-US"/>
          </a:p>
        </p:txBody>
      </p:sp>
    </p:spTree>
    <p:extLst>
      <p:ext uri="{BB962C8B-B14F-4D97-AF65-F5344CB8AC3E}">
        <p14:creationId xmlns:p14="http://schemas.microsoft.com/office/powerpoint/2010/main" val="4203909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ブランク">
    <p:spTree>
      <p:nvGrpSpPr>
        <p:cNvPr id="1" name=""/>
        <p:cNvGrpSpPr/>
        <p:nvPr/>
      </p:nvGrpSpPr>
      <p:grpSpPr>
        <a:xfrm>
          <a:off x="0" y="0"/>
          <a:ext cx="0" cy="0"/>
          <a:chOff x="0" y="0"/>
          <a:chExt cx="0" cy="0"/>
        </a:xfrm>
      </p:grpSpPr>
    </p:spTree>
    <p:extLst>
      <p:ext uri="{BB962C8B-B14F-4D97-AF65-F5344CB8AC3E}">
        <p14:creationId xmlns:p14="http://schemas.microsoft.com/office/powerpoint/2010/main" val="936312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3077" name="Rectangle 5"/>
          <p:cNvSpPr>
            <a:spLocks noGrp="1" noChangeArrowheads="1"/>
          </p:cNvSpPr>
          <p:nvPr>
            <p:ph type="ctrTitle"/>
          </p:nvPr>
        </p:nvSpPr>
        <p:spPr>
          <a:xfrm>
            <a:off x="815416" y="1526933"/>
            <a:ext cx="11137236" cy="1470025"/>
          </a:xfrm>
        </p:spPr>
        <p:txBody>
          <a:bodyPr/>
          <a:lstStyle>
            <a:lvl1pPr algn="l">
              <a:defRPr sz="3200">
                <a:effectLst>
                  <a:outerShdw blurRad="38100" dist="38100" dir="2700000" algn="tl">
                    <a:srgbClr val="000000">
                      <a:alpha val="43137"/>
                    </a:srgbClr>
                  </a:outerShdw>
                </a:effectLst>
              </a:defRPr>
            </a:lvl1pPr>
          </a:lstStyle>
          <a:p>
            <a:pPr lvl="0"/>
            <a:r>
              <a:rPr lang="ja-JP" altLang="en-US" noProof="0"/>
              <a:t>マスター タイトルの書式設定</a:t>
            </a:r>
          </a:p>
        </p:txBody>
      </p:sp>
      <p:sp>
        <p:nvSpPr>
          <p:cNvPr id="3078" name="Rectangle 6"/>
          <p:cNvSpPr>
            <a:spLocks noGrp="1" noChangeArrowheads="1"/>
          </p:cNvSpPr>
          <p:nvPr>
            <p:ph type="subTitle" idx="1"/>
          </p:nvPr>
        </p:nvSpPr>
        <p:spPr>
          <a:xfrm>
            <a:off x="815416" y="4149080"/>
            <a:ext cx="11137236" cy="1343000"/>
          </a:xfrm>
        </p:spPr>
        <p:txBody>
          <a:bodyPr/>
          <a:lstStyle>
            <a:lvl1pPr marL="0" indent="0" algn="l">
              <a:buFontTx/>
              <a:buNone/>
              <a:defRPr/>
            </a:lvl1pPr>
          </a:lstStyle>
          <a:p>
            <a:pPr lvl="0"/>
            <a:r>
              <a:rPr lang="ja-JP" altLang="en-US" noProof="0"/>
              <a:t>マスター サブタイトルの書式設定</a:t>
            </a:r>
          </a:p>
        </p:txBody>
      </p:sp>
      <p:sp>
        <p:nvSpPr>
          <p:cNvPr id="3079" name="Rectangle 7"/>
          <p:cNvSpPr>
            <a:spLocks noGrp="1" noChangeArrowheads="1"/>
          </p:cNvSpPr>
          <p:nvPr>
            <p:ph type="dt" sz="half" idx="2"/>
          </p:nvPr>
        </p:nvSpPr>
        <p:spPr>
          <a:xfrm>
            <a:off x="815415" y="5805264"/>
            <a:ext cx="4416491" cy="432048"/>
          </a:xfrm>
        </p:spPr>
        <p:txBody>
          <a:bodyPr/>
          <a:lstStyle>
            <a:lvl1pPr algn="l">
              <a:defRPr sz="1800">
                <a:solidFill>
                  <a:schemeClr val="accent3"/>
                </a:solidFill>
              </a:defRPr>
            </a:lvl1pPr>
          </a:lstStyle>
          <a:p>
            <a:fld id="{7C8040B4-AAEC-4632-836A-283C771D6E6B}" type="datetime1">
              <a:rPr kumimoji="1" lang="ja-JP" altLang="en-US" smtClean="0"/>
              <a:t>2025/10/22</a:t>
            </a:fld>
            <a:endParaRPr kumimoji="1" lang="ja-JP" altLang="en-US"/>
          </a:p>
        </p:txBody>
      </p:sp>
      <p:grpSp>
        <p:nvGrpSpPr>
          <p:cNvPr id="3" name="図形グループ 2"/>
          <p:cNvGrpSpPr/>
          <p:nvPr/>
        </p:nvGrpSpPr>
        <p:grpSpPr>
          <a:xfrm>
            <a:off x="-3" y="0"/>
            <a:ext cx="3503714" cy="2564904"/>
            <a:chOff x="-3" y="0"/>
            <a:chExt cx="2627786" cy="2564904"/>
          </a:xfrm>
        </p:grpSpPr>
        <p:sp>
          <p:nvSpPr>
            <p:cNvPr id="6" name="三角形 5"/>
            <p:cNvSpPr/>
            <p:nvPr/>
          </p:nvSpPr>
          <p:spPr>
            <a:xfrm rot="10800000">
              <a:off x="-3" y="0"/>
              <a:ext cx="2627786" cy="131006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 name="三角形 1"/>
            <p:cNvSpPr/>
            <p:nvPr/>
          </p:nvSpPr>
          <p:spPr>
            <a:xfrm rot="10800000">
              <a:off x="0" y="0"/>
              <a:ext cx="1259632" cy="2564904"/>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Tree>
    <p:extLst>
      <p:ext uri="{BB962C8B-B14F-4D97-AF65-F5344CB8AC3E}">
        <p14:creationId xmlns:p14="http://schemas.microsoft.com/office/powerpoint/2010/main" val="37548486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セクション見出し">
    <p:spTree>
      <p:nvGrpSpPr>
        <p:cNvPr id="1" name=""/>
        <p:cNvGrpSpPr/>
        <p:nvPr/>
      </p:nvGrpSpPr>
      <p:grpSpPr>
        <a:xfrm>
          <a:off x="0" y="0"/>
          <a:ext cx="0" cy="0"/>
          <a:chOff x="0" y="0"/>
          <a:chExt cx="0" cy="0"/>
        </a:xfrm>
      </p:grpSpPr>
      <p:sp>
        <p:nvSpPr>
          <p:cNvPr id="3077" name="Rectangle 5"/>
          <p:cNvSpPr>
            <a:spLocks noGrp="1" noChangeArrowheads="1"/>
          </p:cNvSpPr>
          <p:nvPr>
            <p:ph type="ctrTitle"/>
          </p:nvPr>
        </p:nvSpPr>
        <p:spPr>
          <a:xfrm>
            <a:off x="1632000" y="5085190"/>
            <a:ext cx="10560000" cy="606153"/>
          </a:xfrm>
        </p:spPr>
        <p:txBody>
          <a:bodyPr anchor="b"/>
          <a:lstStyle>
            <a:lvl1pPr algn="l">
              <a:defRPr sz="3200"/>
            </a:lvl1pPr>
          </a:lstStyle>
          <a:p>
            <a:pPr lvl="0"/>
            <a:r>
              <a:rPr lang="ja-JP" altLang="en-US" noProof="0"/>
              <a:t>マスター タイトルの書式設定</a:t>
            </a:r>
          </a:p>
        </p:txBody>
      </p:sp>
      <p:sp>
        <p:nvSpPr>
          <p:cNvPr id="7" name="図プレースホルダー 6"/>
          <p:cNvSpPr>
            <a:spLocks noGrp="1"/>
          </p:cNvSpPr>
          <p:nvPr>
            <p:ph type="pic" sz="quarter" idx="10"/>
          </p:nvPr>
        </p:nvSpPr>
        <p:spPr>
          <a:xfrm>
            <a:off x="0" y="6"/>
            <a:ext cx="12192000" cy="4797425"/>
          </a:xfrm>
        </p:spPr>
        <p:txBody>
          <a:bodyPr/>
          <a:lstStyle/>
          <a:p>
            <a:r>
              <a:rPr kumimoji="1" lang="ja-JP" altLang="en-US"/>
              <a:t>アイコンをクリックして図を追加</a:t>
            </a:r>
          </a:p>
        </p:txBody>
      </p:sp>
      <p:grpSp>
        <p:nvGrpSpPr>
          <p:cNvPr id="5" name="図形グループ 4"/>
          <p:cNvGrpSpPr/>
          <p:nvPr/>
        </p:nvGrpSpPr>
        <p:grpSpPr>
          <a:xfrm flipV="1">
            <a:off x="0" y="5157192"/>
            <a:ext cx="2323342" cy="1700808"/>
            <a:chOff x="-3" y="0"/>
            <a:chExt cx="2627786" cy="2564904"/>
          </a:xfrm>
        </p:grpSpPr>
        <p:sp>
          <p:nvSpPr>
            <p:cNvPr id="6" name="三角形 5"/>
            <p:cNvSpPr/>
            <p:nvPr/>
          </p:nvSpPr>
          <p:spPr>
            <a:xfrm rot="10800000">
              <a:off x="-3" y="0"/>
              <a:ext cx="2627786" cy="131006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8" name="三角形 7"/>
            <p:cNvSpPr/>
            <p:nvPr/>
          </p:nvSpPr>
          <p:spPr>
            <a:xfrm rot="10800000">
              <a:off x="0" y="0"/>
              <a:ext cx="1259632" cy="2564904"/>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Tree>
    <p:extLst>
      <p:ext uri="{BB962C8B-B14F-4D97-AF65-F5344CB8AC3E}">
        <p14:creationId xmlns:p14="http://schemas.microsoft.com/office/powerpoint/2010/main" val="4005944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fld id="{FBCDEF19-BD11-4596-AA42-D7D21815CB54}" type="datetime1">
              <a:rPr kumimoji="1" lang="ja-JP" altLang="en-US" smtClean="0"/>
              <a:t>2025/10/22</a:t>
            </a:fld>
            <a:endParaRPr kumimoji="1" lang="ja-JP" altLang="en-US"/>
          </a:p>
        </p:txBody>
      </p:sp>
      <p:sp>
        <p:nvSpPr>
          <p:cNvPr id="5" name="フッター プレースホルダー 4"/>
          <p:cNvSpPr>
            <a:spLocks noGrp="1"/>
          </p:cNvSpPr>
          <p:nvPr>
            <p:ph type="ftr" sz="quarter" idx="11"/>
          </p:nvPr>
        </p:nvSpPr>
        <p:spPr/>
        <p:txBody>
          <a:bodyPr/>
          <a:lstStyle>
            <a:lvl1pPr>
              <a:defRPr/>
            </a:lvl1pPr>
          </a:lstStyle>
          <a:p>
            <a:endParaRPr kumimoji="1" lang="ja-JP" altLang="en-US"/>
          </a:p>
        </p:txBody>
      </p:sp>
      <p:sp>
        <p:nvSpPr>
          <p:cNvPr id="6" name="スライド番号プレースホルダー 5"/>
          <p:cNvSpPr>
            <a:spLocks noGrp="1"/>
          </p:cNvSpPr>
          <p:nvPr>
            <p:ph type="sldNum" sz="quarter" idx="12"/>
          </p:nvPr>
        </p:nvSpPr>
        <p:spPr>
          <a:xfrm>
            <a:off x="11650134" y="197653"/>
            <a:ext cx="541867" cy="332234"/>
          </a:xfrm>
        </p:spPr>
        <p:txBody>
          <a:bodyPr/>
          <a:lstStyle>
            <a:lvl1pPr>
              <a:defRPr sz="2000"/>
            </a:lvl1pPr>
          </a:lstStyle>
          <a:p>
            <a:fld id="{FFC38840-72D4-4161-BE45-F8E37AC04962}" type="slidenum">
              <a:rPr kumimoji="1" lang="ja-JP" altLang="en-US" smtClean="0"/>
              <a:t>‹#›</a:t>
            </a:fld>
            <a:endParaRPr kumimoji="1" lang="ja-JP" altLang="en-US"/>
          </a:p>
        </p:txBody>
      </p:sp>
    </p:spTree>
    <p:extLst>
      <p:ext uri="{BB962C8B-B14F-4D97-AF65-F5344CB8AC3E}">
        <p14:creationId xmlns:p14="http://schemas.microsoft.com/office/powerpoint/2010/main" val="21876607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42" name="Rectangle 18"/>
          <p:cNvSpPr>
            <a:spLocks noChangeArrowheads="1"/>
          </p:cNvSpPr>
          <p:nvPr/>
        </p:nvSpPr>
        <p:spPr bwMode="auto">
          <a:xfrm>
            <a:off x="11760629" y="430954"/>
            <a:ext cx="431371" cy="45719"/>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p>
        </p:txBody>
      </p:sp>
      <p:sp>
        <p:nvSpPr>
          <p:cNvPr id="1026" name="Rectangle 2"/>
          <p:cNvSpPr>
            <a:spLocks noGrp="1" noChangeArrowheads="1"/>
          </p:cNvSpPr>
          <p:nvPr>
            <p:ph type="title"/>
          </p:nvPr>
        </p:nvSpPr>
        <p:spPr bwMode="auto">
          <a:xfrm>
            <a:off x="609600" y="111770"/>
            <a:ext cx="10972800" cy="504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マスター タイトルの書式設定</a:t>
            </a:r>
          </a:p>
        </p:txBody>
      </p:sp>
      <p:sp>
        <p:nvSpPr>
          <p:cNvPr id="1027" name="Rectangle 3"/>
          <p:cNvSpPr>
            <a:spLocks noGrp="1" noChangeArrowheads="1"/>
          </p:cNvSpPr>
          <p:nvPr>
            <p:ph type="body" idx="1"/>
          </p:nvPr>
        </p:nvSpPr>
        <p:spPr bwMode="auto">
          <a:xfrm>
            <a:off x="609600" y="692696"/>
            <a:ext cx="10972800" cy="57606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09600" y="6525376"/>
            <a:ext cx="2844800" cy="28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solidFill>
                  <a:schemeClr val="accent3"/>
                </a:solidFill>
              </a:defRPr>
            </a:lvl1pPr>
          </a:lstStyle>
          <a:p>
            <a:fld id="{7967CEF8-3939-4B31-91B6-6056831EB983}" type="datetime1">
              <a:rPr kumimoji="1" lang="ja-JP" altLang="en-US" smtClean="0"/>
              <a:t>2025/10/22</a:t>
            </a:fld>
            <a:endParaRPr kumimoji="1" lang="ja-JP" altLang="en-US"/>
          </a:p>
        </p:txBody>
      </p:sp>
      <p:sp>
        <p:nvSpPr>
          <p:cNvPr id="1029" name="Rectangle 5"/>
          <p:cNvSpPr>
            <a:spLocks noGrp="1" noChangeArrowheads="1"/>
          </p:cNvSpPr>
          <p:nvPr>
            <p:ph type="ftr" sz="quarter" idx="3"/>
          </p:nvPr>
        </p:nvSpPr>
        <p:spPr bwMode="auto">
          <a:xfrm>
            <a:off x="4165600" y="6525376"/>
            <a:ext cx="3860800" cy="28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accent3"/>
                </a:solidFill>
              </a:defRPr>
            </a:lvl1pPr>
          </a:lstStyle>
          <a:p>
            <a:endParaRPr kumimoji="1" lang="ja-JP" altLang="en-US"/>
          </a:p>
        </p:txBody>
      </p:sp>
      <p:sp>
        <p:nvSpPr>
          <p:cNvPr id="1030" name="Rectangle 6"/>
          <p:cNvSpPr>
            <a:spLocks noGrp="1" noChangeArrowheads="1"/>
          </p:cNvSpPr>
          <p:nvPr>
            <p:ph type="sldNum" sz="quarter" idx="4"/>
          </p:nvPr>
        </p:nvSpPr>
        <p:spPr bwMode="auto">
          <a:xfrm>
            <a:off x="11653379" y="111770"/>
            <a:ext cx="541867" cy="3322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solidFill>
                  <a:schemeClr val="accent3"/>
                </a:solidFill>
              </a:defRPr>
            </a:lvl1pPr>
          </a:lstStyle>
          <a:p>
            <a:fld id="{4D6079F7-55E1-4729-93E2-92FBBB5D71EE}" type="slidenum">
              <a:rPr kumimoji="1" lang="ja-JP" altLang="en-US" smtClean="0"/>
              <a:t>‹#›</a:t>
            </a:fld>
            <a:endParaRPr kumimoji="1" lang="ja-JP" altLang="en-US"/>
          </a:p>
        </p:txBody>
      </p:sp>
      <p:grpSp>
        <p:nvGrpSpPr>
          <p:cNvPr id="8" name="図形グループ 7"/>
          <p:cNvGrpSpPr/>
          <p:nvPr/>
        </p:nvGrpSpPr>
        <p:grpSpPr>
          <a:xfrm>
            <a:off x="-4" y="0"/>
            <a:ext cx="1044603" cy="764704"/>
            <a:chOff x="-3" y="0"/>
            <a:chExt cx="2627786" cy="2564904"/>
          </a:xfrm>
        </p:grpSpPr>
        <p:sp>
          <p:nvSpPr>
            <p:cNvPr id="9" name="三角形 8"/>
            <p:cNvSpPr/>
            <p:nvPr/>
          </p:nvSpPr>
          <p:spPr>
            <a:xfrm rot="10800000">
              <a:off x="-3" y="0"/>
              <a:ext cx="2627786" cy="131006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0" name="三角形 9"/>
            <p:cNvSpPr/>
            <p:nvPr/>
          </p:nvSpPr>
          <p:spPr>
            <a:xfrm rot="10800000">
              <a:off x="0" y="0"/>
              <a:ext cx="1259632" cy="2564904"/>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Tree>
    <p:extLst>
      <p:ext uri="{BB962C8B-B14F-4D97-AF65-F5344CB8AC3E}">
        <p14:creationId xmlns:p14="http://schemas.microsoft.com/office/powerpoint/2010/main" val="16576390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ftr="0" dt="0"/>
  <p:txStyles>
    <p:titleStyle>
      <a:lvl1pPr algn="l" rtl="0" eaLnBrk="1" fontAlgn="base" hangingPunct="1">
        <a:spcBef>
          <a:spcPct val="0"/>
        </a:spcBef>
        <a:spcAft>
          <a:spcPct val="0"/>
        </a:spcAft>
        <a:defRPr kumimoji="1" sz="2400" b="1">
          <a:solidFill>
            <a:schemeClr val="tx1"/>
          </a:solidFill>
          <a:effectLst>
            <a:outerShdw blurRad="38100" dist="38100" dir="2700000" algn="tl">
              <a:srgbClr val="000000">
                <a:alpha val="43137"/>
              </a:srgbClr>
            </a:outerShdw>
          </a:effectLst>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charset="-128"/>
        </a:defRPr>
      </a:lvl2pPr>
      <a:lvl3pPr algn="ctr" rtl="0" eaLnBrk="1" fontAlgn="base" hangingPunct="1">
        <a:spcBef>
          <a:spcPct val="0"/>
        </a:spcBef>
        <a:spcAft>
          <a:spcPct val="0"/>
        </a:spcAft>
        <a:defRPr kumimoji="1" sz="4400">
          <a:solidFill>
            <a:schemeClr val="tx2"/>
          </a:solidFill>
          <a:latin typeface="Arial" charset="0"/>
          <a:ea typeface="ＭＳ Ｐゴシック" charset="-128"/>
        </a:defRPr>
      </a:lvl3pPr>
      <a:lvl4pPr algn="ctr" rtl="0" eaLnBrk="1" fontAlgn="base" hangingPunct="1">
        <a:spcBef>
          <a:spcPct val="0"/>
        </a:spcBef>
        <a:spcAft>
          <a:spcPct val="0"/>
        </a:spcAft>
        <a:defRPr kumimoji="1" sz="4400">
          <a:solidFill>
            <a:schemeClr val="tx2"/>
          </a:solidFill>
          <a:latin typeface="Arial" charset="0"/>
          <a:ea typeface="ＭＳ Ｐゴシック" charset="-128"/>
        </a:defRPr>
      </a:lvl4pPr>
      <a:lvl5pPr algn="ctr" rtl="0" eaLnBrk="1" fontAlgn="base" hangingPunct="1">
        <a:spcBef>
          <a:spcPct val="0"/>
        </a:spcBef>
        <a:spcAft>
          <a:spcPct val="0"/>
        </a:spcAft>
        <a:defRPr kumimoji="1" sz="4400">
          <a:solidFill>
            <a:schemeClr val="tx2"/>
          </a:solidFill>
          <a:latin typeface="Arial" charset="0"/>
          <a:ea typeface="ＭＳ Ｐゴシック"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1" fontAlgn="base" hangingPunct="1">
        <a:spcBef>
          <a:spcPct val="20000"/>
        </a:spcBef>
        <a:spcAft>
          <a:spcPct val="0"/>
        </a:spcAft>
        <a:buClr>
          <a:schemeClr val="accent1"/>
        </a:buClr>
        <a:buFont typeface="Wingdings" panose="05000000000000000000" pitchFamily="2" charset="2"/>
        <a:buChar char="n"/>
        <a:defRPr kumimoji="1" sz="20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2pPr>
      <a:lvl3pPr marL="1143000" indent="-228600"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3pPr>
      <a:lvl4pPr marL="1600200" indent="-228600"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4pPr>
      <a:lvl5pPr marL="2057400" indent="-228600"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5pPr>
      <a:lvl6pPr marL="2514600" indent="-228600"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1" y="111770"/>
            <a:ext cx="10972800" cy="504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マスター タイトルの書式設定</a:t>
            </a:r>
          </a:p>
        </p:txBody>
      </p:sp>
      <p:sp>
        <p:nvSpPr>
          <p:cNvPr id="1027" name="Rectangle 3"/>
          <p:cNvSpPr>
            <a:spLocks noGrp="1" noChangeArrowheads="1"/>
          </p:cNvSpPr>
          <p:nvPr>
            <p:ph type="body" idx="1"/>
          </p:nvPr>
        </p:nvSpPr>
        <p:spPr bwMode="auto">
          <a:xfrm>
            <a:off x="609601" y="692696"/>
            <a:ext cx="10972800" cy="57606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09600" y="6525376"/>
            <a:ext cx="2844800" cy="28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solidFill>
                  <a:schemeClr val="accent3"/>
                </a:solidFill>
              </a:defRPr>
            </a:lvl1pPr>
          </a:lstStyle>
          <a:p>
            <a:fld id="{B0B1E6DC-2F0F-4ACC-AA8C-E6453642C065}" type="datetime1">
              <a:rPr kumimoji="1" lang="ja-JP" altLang="en-US" smtClean="0"/>
              <a:t>2025/10/22</a:t>
            </a:fld>
            <a:endParaRPr kumimoji="1" lang="ja-JP" altLang="en-US"/>
          </a:p>
        </p:txBody>
      </p:sp>
      <p:sp>
        <p:nvSpPr>
          <p:cNvPr id="1029" name="Rectangle 5"/>
          <p:cNvSpPr>
            <a:spLocks noGrp="1" noChangeArrowheads="1"/>
          </p:cNvSpPr>
          <p:nvPr>
            <p:ph type="ftr" sz="quarter" idx="3"/>
          </p:nvPr>
        </p:nvSpPr>
        <p:spPr bwMode="auto">
          <a:xfrm>
            <a:off x="4165601" y="6525376"/>
            <a:ext cx="3860800" cy="28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accent3"/>
                </a:solidFill>
              </a:defRPr>
            </a:lvl1pPr>
          </a:lstStyle>
          <a:p>
            <a:endParaRPr kumimoji="1" lang="ja-JP" altLang="en-US"/>
          </a:p>
        </p:txBody>
      </p:sp>
      <p:sp>
        <p:nvSpPr>
          <p:cNvPr id="1030" name="Rectangle 6"/>
          <p:cNvSpPr>
            <a:spLocks noGrp="1" noChangeArrowheads="1"/>
          </p:cNvSpPr>
          <p:nvPr>
            <p:ph type="sldNum" sz="quarter" idx="4"/>
          </p:nvPr>
        </p:nvSpPr>
        <p:spPr bwMode="auto">
          <a:xfrm>
            <a:off x="11653382" y="111770"/>
            <a:ext cx="541867" cy="3322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solidFill>
                  <a:schemeClr val="accent3"/>
                </a:solidFill>
              </a:defRPr>
            </a:lvl1pPr>
          </a:lstStyle>
          <a:p>
            <a:fld id="{FFC38840-72D4-4161-BE45-F8E37AC04962}" type="slidenum">
              <a:rPr kumimoji="1" lang="ja-JP" altLang="en-US" smtClean="0"/>
              <a:t>‹#›</a:t>
            </a:fld>
            <a:endParaRPr kumimoji="1" lang="ja-JP" altLang="en-US"/>
          </a:p>
        </p:txBody>
      </p:sp>
      <p:grpSp>
        <p:nvGrpSpPr>
          <p:cNvPr id="8" name="図形グループ 7"/>
          <p:cNvGrpSpPr/>
          <p:nvPr/>
        </p:nvGrpSpPr>
        <p:grpSpPr>
          <a:xfrm>
            <a:off x="-2" y="0"/>
            <a:ext cx="1044603" cy="764704"/>
            <a:chOff x="-3" y="0"/>
            <a:chExt cx="2627786" cy="2564904"/>
          </a:xfrm>
        </p:grpSpPr>
        <p:sp>
          <p:nvSpPr>
            <p:cNvPr id="9" name="三角形 8"/>
            <p:cNvSpPr/>
            <p:nvPr/>
          </p:nvSpPr>
          <p:spPr>
            <a:xfrm rot="10800000">
              <a:off x="-3" y="0"/>
              <a:ext cx="2627786" cy="131006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0" name="三角形 9"/>
            <p:cNvSpPr/>
            <p:nvPr/>
          </p:nvSpPr>
          <p:spPr>
            <a:xfrm rot="10800000">
              <a:off x="0" y="0"/>
              <a:ext cx="1259632" cy="2564904"/>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Tree>
    <p:extLst>
      <p:ext uri="{BB962C8B-B14F-4D97-AF65-F5344CB8AC3E}">
        <p14:creationId xmlns:p14="http://schemas.microsoft.com/office/powerpoint/2010/main" val="3460868797"/>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p:hf hdr="0" ftr="0" dt="0"/>
  <p:txStyles>
    <p:titleStyle>
      <a:lvl1pPr algn="l" rtl="0" eaLnBrk="1" fontAlgn="base" hangingPunct="1">
        <a:spcBef>
          <a:spcPct val="0"/>
        </a:spcBef>
        <a:spcAft>
          <a:spcPct val="0"/>
        </a:spcAft>
        <a:defRPr kumimoji="1" sz="2400" b="1">
          <a:solidFill>
            <a:schemeClr val="tx1"/>
          </a:solidFill>
          <a:effectLst>
            <a:outerShdw blurRad="38100" dist="38100" dir="2700000" algn="tl">
              <a:srgbClr val="000000">
                <a:alpha val="43137"/>
              </a:srgbClr>
            </a:outerShdw>
          </a:effectLst>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charset="-128"/>
        </a:defRPr>
      </a:lvl2pPr>
      <a:lvl3pPr algn="ctr" rtl="0" eaLnBrk="1" fontAlgn="base" hangingPunct="1">
        <a:spcBef>
          <a:spcPct val="0"/>
        </a:spcBef>
        <a:spcAft>
          <a:spcPct val="0"/>
        </a:spcAft>
        <a:defRPr kumimoji="1" sz="4400">
          <a:solidFill>
            <a:schemeClr val="tx2"/>
          </a:solidFill>
          <a:latin typeface="Arial" charset="0"/>
          <a:ea typeface="ＭＳ Ｐゴシック" charset="-128"/>
        </a:defRPr>
      </a:lvl3pPr>
      <a:lvl4pPr algn="ctr" rtl="0" eaLnBrk="1" fontAlgn="base" hangingPunct="1">
        <a:spcBef>
          <a:spcPct val="0"/>
        </a:spcBef>
        <a:spcAft>
          <a:spcPct val="0"/>
        </a:spcAft>
        <a:defRPr kumimoji="1" sz="4400">
          <a:solidFill>
            <a:schemeClr val="tx2"/>
          </a:solidFill>
          <a:latin typeface="Arial" charset="0"/>
          <a:ea typeface="ＭＳ Ｐゴシック" charset="-128"/>
        </a:defRPr>
      </a:lvl4pPr>
      <a:lvl5pPr algn="ctr" rtl="0" eaLnBrk="1" fontAlgn="base" hangingPunct="1">
        <a:spcBef>
          <a:spcPct val="0"/>
        </a:spcBef>
        <a:spcAft>
          <a:spcPct val="0"/>
        </a:spcAft>
        <a:defRPr kumimoji="1" sz="4400">
          <a:solidFill>
            <a:schemeClr val="tx2"/>
          </a:solidFill>
          <a:latin typeface="Arial" charset="0"/>
          <a:ea typeface="ＭＳ Ｐゴシック" charset="-128"/>
        </a:defRPr>
      </a:lvl5pPr>
      <a:lvl6pPr marL="457203" algn="ctr" rtl="0" eaLnBrk="1" fontAlgn="base" hangingPunct="1">
        <a:spcBef>
          <a:spcPct val="0"/>
        </a:spcBef>
        <a:spcAft>
          <a:spcPct val="0"/>
        </a:spcAft>
        <a:defRPr kumimoji="1" sz="4400">
          <a:solidFill>
            <a:schemeClr val="tx2"/>
          </a:solidFill>
          <a:latin typeface="Arial" charset="0"/>
          <a:ea typeface="ＭＳ Ｐゴシック" charset="-128"/>
        </a:defRPr>
      </a:lvl6pPr>
      <a:lvl7pPr marL="914406" algn="ctr" rtl="0" eaLnBrk="1" fontAlgn="base" hangingPunct="1">
        <a:spcBef>
          <a:spcPct val="0"/>
        </a:spcBef>
        <a:spcAft>
          <a:spcPct val="0"/>
        </a:spcAft>
        <a:defRPr kumimoji="1" sz="4400">
          <a:solidFill>
            <a:schemeClr val="tx2"/>
          </a:solidFill>
          <a:latin typeface="Arial" charset="0"/>
          <a:ea typeface="ＭＳ Ｐゴシック" charset="-128"/>
        </a:defRPr>
      </a:lvl7pPr>
      <a:lvl8pPr marL="1371608" algn="ctr" rtl="0" eaLnBrk="1" fontAlgn="base" hangingPunct="1">
        <a:spcBef>
          <a:spcPct val="0"/>
        </a:spcBef>
        <a:spcAft>
          <a:spcPct val="0"/>
        </a:spcAft>
        <a:defRPr kumimoji="1" sz="4400">
          <a:solidFill>
            <a:schemeClr val="tx2"/>
          </a:solidFill>
          <a:latin typeface="Arial" charset="0"/>
          <a:ea typeface="ＭＳ Ｐゴシック" charset="-128"/>
        </a:defRPr>
      </a:lvl8pPr>
      <a:lvl9pPr marL="1828812" algn="ctr" rtl="0" eaLnBrk="1" fontAlgn="base" hangingPunct="1">
        <a:spcBef>
          <a:spcPct val="0"/>
        </a:spcBef>
        <a:spcAft>
          <a:spcPct val="0"/>
        </a:spcAft>
        <a:defRPr kumimoji="1" sz="4400">
          <a:solidFill>
            <a:schemeClr val="tx2"/>
          </a:solidFill>
          <a:latin typeface="Arial" charset="0"/>
          <a:ea typeface="ＭＳ Ｐゴシック" charset="-128"/>
        </a:defRPr>
      </a:lvl9pPr>
    </p:titleStyle>
    <p:bodyStyle>
      <a:lvl1pPr marL="342903" indent="-342903" algn="l" rtl="0" eaLnBrk="1" fontAlgn="base" hangingPunct="1">
        <a:spcBef>
          <a:spcPct val="20000"/>
        </a:spcBef>
        <a:spcAft>
          <a:spcPct val="0"/>
        </a:spcAft>
        <a:buClr>
          <a:schemeClr val="accent1"/>
        </a:buClr>
        <a:buFont typeface="Wingdings" panose="05000000000000000000" pitchFamily="2" charset="2"/>
        <a:buChar char="n"/>
        <a:defRPr kumimoji="1" sz="2000">
          <a:solidFill>
            <a:schemeClr val="tx1"/>
          </a:solidFill>
          <a:latin typeface="+mn-lt"/>
          <a:ea typeface="+mn-ea"/>
          <a:cs typeface="+mn-cs"/>
        </a:defRPr>
      </a:lvl1pPr>
      <a:lvl2pPr marL="742955" indent="-285752"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2pPr>
      <a:lvl3pPr marL="1143007" indent="-228601"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3pPr>
      <a:lvl4pPr marL="1600210" indent="-228601"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4pPr>
      <a:lvl5pPr marL="2057414" indent="-228601"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5pPr>
      <a:lvl6pPr marL="2514616" indent="-228601"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6pPr>
      <a:lvl7pPr marL="2971819" indent="-228601"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7pPr>
      <a:lvl8pPr marL="3429022" indent="-228601"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8pPr>
      <a:lvl9pPr marL="3886225" indent="-228601"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9pPr>
    </p:bodyStyle>
    <p:otherStyle>
      <a:defPPr>
        <a:defRPr lang="ja-JP"/>
      </a:defPPr>
      <a:lvl1pPr marL="0" algn="l" defTabSz="914406" rtl="0" eaLnBrk="1" latinLnBrk="0" hangingPunct="1">
        <a:defRPr kumimoji="1" sz="1800" kern="1200">
          <a:solidFill>
            <a:schemeClr val="tx1"/>
          </a:solidFill>
          <a:latin typeface="+mn-lt"/>
          <a:ea typeface="+mn-ea"/>
          <a:cs typeface="+mn-cs"/>
        </a:defRPr>
      </a:lvl1pPr>
      <a:lvl2pPr marL="457203" algn="l" defTabSz="914406" rtl="0" eaLnBrk="1" latinLnBrk="0" hangingPunct="1">
        <a:defRPr kumimoji="1" sz="1800" kern="1200">
          <a:solidFill>
            <a:schemeClr val="tx1"/>
          </a:solidFill>
          <a:latin typeface="+mn-lt"/>
          <a:ea typeface="+mn-ea"/>
          <a:cs typeface="+mn-cs"/>
        </a:defRPr>
      </a:lvl2pPr>
      <a:lvl3pPr marL="914406" algn="l" defTabSz="914406" rtl="0" eaLnBrk="1" latinLnBrk="0" hangingPunct="1">
        <a:defRPr kumimoji="1" sz="1800" kern="1200">
          <a:solidFill>
            <a:schemeClr val="tx1"/>
          </a:solidFill>
          <a:latin typeface="+mn-lt"/>
          <a:ea typeface="+mn-ea"/>
          <a:cs typeface="+mn-cs"/>
        </a:defRPr>
      </a:lvl3pPr>
      <a:lvl4pPr marL="1371608" algn="l" defTabSz="914406" rtl="0" eaLnBrk="1" latinLnBrk="0" hangingPunct="1">
        <a:defRPr kumimoji="1" sz="1800" kern="1200">
          <a:solidFill>
            <a:schemeClr val="tx1"/>
          </a:solidFill>
          <a:latin typeface="+mn-lt"/>
          <a:ea typeface="+mn-ea"/>
          <a:cs typeface="+mn-cs"/>
        </a:defRPr>
      </a:lvl4pPr>
      <a:lvl5pPr marL="1828812" algn="l" defTabSz="914406" rtl="0" eaLnBrk="1" latinLnBrk="0" hangingPunct="1">
        <a:defRPr kumimoji="1" sz="1800" kern="1200">
          <a:solidFill>
            <a:schemeClr val="tx1"/>
          </a:solidFill>
          <a:latin typeface="+mn-lt"/>
          <a:ea typeface="+mn-ea"/>
          <a:cs typeface="+mn-cs"/>
        </a:defRPr>
      </a:lvl5pPr>
      <a:lvl6pPr marL="2286015" algn="l" defTabSz="914406" rtl="0" eaLnBrk="1" latinLnBrk="0" hangingPunct="1">
        <a:defRPr kumimoji="1" sz="1800" kern="1200">
          <a:solidFill>
            <a:schemeClr val="tx1"/>
          </a:solidFill>
          <a:latin typeface="+mn-lt"/>
          <a:ea typeface="+mn-ea"/>
          <a:cs typeface="+mn-cs"/>
        </a:defRPr>
      </a:lvl6pPr>
      <a:lvl7pPr marL="2743218" algn="l" defTabSz="914406" rtl="0" eaLnBrk="1" latinLnBrk="0" hangingPunct="1">
        <a:defRPr kumimoji="1" sz="1800" kern="1200">
          <a:solidFill>
            <a:schemeClr val="tx1"/>
          </a:solidFill>
          <a:latin typeface="+mn-lt"/>
          <a:ea typeface="+mn-ea"/>
          <a:cs typeface="+mn-cs"/>
        </a:defRPr>
      </a:lvl7pPr>
      <a:lvl8pPr marL="3200421" algn="l" defTabSz="914406" rtl="0" eaLnBrk="1" latinLnBrk="0" hangingPunct="1">
        <a:defRPr kumimoji="1" sz="1800" kern="1200">
          <a:solidFill>
            <a:schemeClr val="tx1"/>
          </a:solidFill>
          <a:latin typeface="+mn-lt"/>
          <a:ea typeface="+mn-ea"/>
          <a:cs typeface="+mn-cs"/>
        </a:defRPr>
      </a:lvl8pPr>
      <a:lvl9pPr marL="3657623" algn="l" defTabSz="914406"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42" name="Rectangle 18"/>
          <p:cNvSpPr>
            <a:spLocks noChangeArrowheads="1"/>
          </p:cNvSpPr>
          <p:nvPr/>
        </p:nvSpPr>
        <p:spPr bwMode="auto">
          <a:xfrm>
            <a:off x="11760631" y="430957"/>
            <a:ext cx="431371" cy="45719"/>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p>
        </p:txBody>
      </p:sp>
      <p:sp>
        <p:nvSpPr>
          <p:cNvPr id="1026" name="Rectangle 2"/>
          <p:cNvSpPr>
            <a:spLocks noGrp="1" noChangeArrowheads="1"/>
          </p:cNvSpPr>
          <p:nvPr>
            <p:ph type="title"/>
          </p:nvPr>
        </p:nvSpPr>
        <p:spPr bwMode="auto">
          <a:xfrm>
            <a:off x="609601" y="111770"/>
            <a:ext cx="10972800" cy="504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マスター タイトルの書式設定</a:t>
            </a:r>
          </a:p>
        </p:txBody>
      </p:sp>
      <p:sp>
        <p:nvSpPr>
          <p:cNvPr id="1027" name="Rectangle 3"/>
          <p:cNvSpPr>
            <a:spLocks noGrp="1" noChangeArrowheads="1"/>
          </p:cNvSpPr>
          <p:nvPr>
            <p:ph type="body" idx="1"/>
          </p:nvPr>
        </p:nvSpPr>
        <p:spPr bwMode="auto">
          <a:xfrm>
            <a:off x="609601" y="692696"/>
            <a:ext cx="10972800" cy="57606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09600" y="6525376"/>
            <a:ext cx="2844800" cy="28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solidFill>
                  <a:schemeClr val="accent3"/>
                </a:solidFill>
              </a:defRPr>
            </a:lvl1pPr>
          </a:lstStyle>
          <a:p>
            <a:fld id="{F0F4D8C0-E515-4AA4-8522-1DB6610001C7}" type="datetime1">
              <a:rPr lang="ja-JP" altLang="en-US" smtClean="0"/>
              <a:t>2025/10/22</a:t>
            </a:fld>
            <a:endParaRPr lang="en-JP"/>
          </a:p>
        </p:txBody>
      </p:sp>
      <p:sp>
        <p:nvSpPr>
          <p:cNvPr id="1029" name="Rectangle 5"/>
          <p:cNvSpPr>
            <a:spLocks noGrp="1" noChangeArrowheads="1"/>
          </p:cNvSpPr>
          <p:nvPr>
            <p:ph type="ftr" sz="quarter" idx="3"/>
          </p:nvPr>
        </p:nvSpPr>
        <p:spPr bwMode="auto">
          <a:xfrm>
            <a:off x="4165601" y="6525376"/>
            <a:ext cx="3860800" cy="28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accent3"/>
                </a:solidFill>
              </a:defRPr>
            </a:lvl1pPr>
          </a:lstStyle>
          <a:p>
            <a:endParaRPr lang="en-JP"/>
          </a:p>
        </p:txBody>
      </p:sp>
      <p:sp>
        <p:nvSpPr>
          <p:cNvPr id="1030" name="Rectangle 6"/>
          <p:cNvSpPr>
            <a:spLocks noGrp="1" noChangeArrowheads="1"/>
          </p:cNvSpPr>
          <p:nvPr>
            <p:ph type="sldNum" sz="quarter" idx="4"/>
          </p:nvPr>
        </p:nvSpPr>
        <p:spPr bwMode="auto">
          <a:xfrm>
            <a:off x="11653382" y="111770"/>
            <a:ext cx="541867" cy="3322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solidFill>
                  <a:schemeClr val="accent3"/>
                </a:solidFill>
              </a:defRPr>
            </a:lvl1pPr>
          </a:lstStyle>
          <a:p>
            <a:fld id="{2E2E2F5C-5B28-F247-A9FC-37076D116806}" type="slidenum">
              <a:rPr lang="en-JP" smtClean="0"/>
              <a:t>‹#›</a:t>
            </a:fld>
            <a:endParaRPr lang="en-JP"/>
          </a:p>
        </p:txBody>
      </p:sp>
      <p:grpSp>
        <p:nvGrpSpPr>
          <p:cNvPr id="8" name="図形グループ 7"/>
          <p:cNvGrpSpPr/>
          <p:nvPr/>
        </p:nvGrpSpPr>
        <p:grpSpPr>
          <a:xfrm>
            <a:off x="-2" y="0"/>
            <a:ext cx="1044603" cy="764704"/>
            <a:chOff x="-3" y="0"/>
            <a:chExt cx="2627786" cy="2564904"/>
          </a:xfrm>
        </p:grpSpPr>
        <p:sp>
          <p:nvSpPr>
            <p:cNvPr id="9" name="三角形 8"/>
            <p:cNvSpPr/>
            <p:nvPr/>
          </p:nvSpPr>
          <p:spPr>
            <a:xfrm rot="10800000">
              <a:off x="-3" y="0"/>
              <a:ext cx="2627786" cy="131006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0" name="三角形 9"/>
            <p:cNvSpPr/>
            <p:nvPr/>
          </p:nvSpPr>
          <p:spPr>
            <a:xfrm rot="10800000">
              <a:off x="0" y="0"/>
              <a:ext cx="1259632" cy="2564904"/>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Tree>
    <p:extLst>
      <p:ext uri="{BB962C8B-B14F-4D97-AF65-F5344CB8AC3E}">
        <p14:creationId xmlns:p14="http://schemas.microsoft.com/office/powerpoint/2010/main" val="20718539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Lst>
  <p:hf hdr="0" ftr="0" dt="0"/>
  <p:txStyles>
    <p:titleStyle>
      <a:lvl1pPr algn="l" rtl="0" eaLnBrk="1" fontAlgn="base" hangingPunct="1">
        <a:spcBef>
          <a:spcPct val="0"/>
        </a:spcBef>
        <a:spcAft>
          <a:spcPct val="0"/>
        </a:spcAft>
        <a:defRPr kumimoji="1" sz="2400" b="1">
          <a:solidFill>
            <a:schemeClr val="tx1"/>
          </a:solidFill>
          <a:effectLst>
            <a:outerShdw blurRad="38100" dist="38100" dir="2700000" algn="tl">
              <a:srgbClr val="000000">
                <a:alpha val="43137"/>
              </a:srgbClr>
            </a:outerShdw>
          </a:effectLst>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charset="-128"/>
        </a:defRPr>
      </a:lvl2pPr>
      <a:lvl3pPr algn="ctr" rtl="0" eaLnBrk="1" fontAlgn="base" hangingPunct="1">
        <a:spcBef>
          <a:spcPct val="0"/>
        </a:spcBef>
        <a:spcAft>
          <a:spcPct val="0"/>
        </a:spcAft>
        <a:defRPr kumimoji="1" sz="4400">
          <a:solidFill>
            <a:schemeClr val="tx2"/>
          </a:solidFill>
          <a:latin typeface="Arial" charset="0"/>
          <a:ea typeface="ＭＳ Ｐゴシック" charset="-128"/>
        </a:defRPr>
      </a:lvl3pPr>
      <a:lvl4pPr algn="ctr" rtl="0" eaLnBrk="1" fontAlgn="base" hangingPunct="1">
        <a:spcBef>
          <a:spcPct val="0"/>
        </a:spcBef>
        <a:spcAft>
          <a:spcPct val="0"/>
        </a:spcAft>
        <a:defRPr kumimoji="1" sz="4400">
          <a:solidFill>
            <a:schemeClr val="tx2"/>
          </a:solidFill>
          <a:latin typeface="Arial" charset="0"/>
          <a:ea typeface="ＭＳ Ｐゴシック" charset="-128"/>
        </a:defRPr>
      </a:lvl4pPr>
      <a:lvl5pPr algn="ctr" rtl="0" eaLnBrk="1" fontAlgn="base" hangingPunct="1">
        <a:spcBef>
          <a:spcPct val="0"/>
        </a:spcBef>
        <a:spcAft>
          <a:spcPct val="0"/>
        </a:spcAft>
        <a:defRPr kumimoji="1" sz="4400">
          <a:solidFill>
            <a:schemeClr val="tx2"/>
          </a:solidFill>
          <a:latin typeface="Arial" charset="0"/>
          <a:ea typeface="ＭＳ Ｐゴシック" charset="-128"/>
        </a:defRPr>
      </a:lvl5pPr>
      <a:lvl6pPr marL="457203" algn="ctr" rtl="0" eaLnBrk="1" fontAlgn="base" hangingPunct="1">
        <a:spcBef>
          <a:spcPct val="0"/>
        </a:spcBef>
        <a:spcAft>
          <a:spcPct val="0"/>
        </a:spcAft>
        <a:defRPr kumimoji="1" sz="4400">
          <a:solidFill>
            <a:schemeClr val="tx2"/>
          </a:solidFill>
          <a:latin typeface="Arial" charset="0"/>
          <a:ea typeface="ＭＳ Ｐゴシック" charset="-128"/>
        </a:defRPr>
      </a:lvl6pPr>
      <a:lvl7pPr marL="914406" algn="ctr" rtl="0" eaLnBrk="1" fontAlgn="base" hangingPunct="1">
        <a:spcBef>
          <a:spcPct val="0"/>
        </a:spcBef>
        <a:spcAft>
          <a:spcPct val="0"/>
        </a:spcAft>
        <a:defRPr kumimoji="1" sz="4400">
          <a:solidFill>
            <a:schemeClr val="tx2"/>
          </a:solidFill>
          <a:latin typeface="Arial" charset="0"/>
          <a:ea typeface="ＭＳ Ｐゴシック" charset="-128"/>
        </a:defRPr>
      </a:lvl7pPr>
      <a:lvl8pPr marL="1371608" algn="ctr" rtl="0" eaLnBrk="1" fontAlgn="base" hangingPunct="1">
        <a:spcBef>
          <a:spcPct val="0"/>
        </a:spcBef>
        <a:spcAft>
          <a:spcPct val="0"/>
        </a:spcAft>
        <a:defRPr kumimoji="1" sz="4400">
          <a:solidFill>
            <a:schemeClr val="tx2"/>
          </a:solidFill>
          <a:latin typeface="Arial" charset="0"/>
          <a:ea typeface="ＭＳ Ｐゴシック" charset="-128"/>
        </a:defRPr>
      </a:lvl8pPr>
      <a:lvl9pPr marL="1828812" algn="ctr" rtl="0" eaLnBrk="1" fontAlgn="base" hangingPunct="1">
        <a:spcBef>
          <a:spcPct val="0"/>
        </a:spcBef>
        <a:spcAft>
          <a:spcPct val="0"/>
        </a:spcAft>
        <a:defRPr kumimoji="1" sz="4400">
          <a:solidFill>
            <a:schemeClr val="tx2"/>
          </a:solidFill>
          <a:latin typeface="Arial" charset="0"/>
          <a:ea typeface="ＭＳ Ｐゴシック" charset="-128"/>
        </a:defRPr>
      </a:lvl9pPr>
    </p:titleStyle>
    <p:bodyStyle>
      <a:lvl1pPr marL="342903" indent="-342903" algn="l" rtl="0" eaLnBrk="1" fontAlgn="base" hangingPunct="1">
        <a:spcBef>
          <a:spcPct val="20000"/>
        </a:spcBef>
        <a:spcAft>
          <a:spcPct val="0"/>
        </a:spcAft>
        <a:buClr>
          <a:schemeClr val="accent1"/>
        </a:buClr>
        <a:buFont typeface="Wingdings" panose="05000000000000000000" pitchFamily="2" charset="2"/>
        <a:buChar char="n"/>
        <a:defRPr kumimoji="1" sz="2000">
          <a:solidFill>
            <a:schemeClr val="tx1"/>
          </a:solidFill>
          <a:latin typeface="+mn-lt"/>
          <a:ea typeface="+mn-ea"/>
          <a:cs typeface="+mn-cs"/>
        </a:defRPr>
      </a:lvl1pPr>
      <a:lvl2pPr marL="742955" indent="-285752"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2pPr>
      <a:lvl3pPr marL="1143007" indent="-228601"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3pPr>
      <a:lvl4pPr marL="1600210" indent="-228601"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4pPr>
      <a:lvl5pPr marL="2057414" indent="-228601"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5pPr>
      <a:lvl6pPr marL="2514616" indent="-228601"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6pPr>
      <a:lvl7pPr marL="2971819" indent="-228601"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7pPr>
      <a:lvl8pPr marL="3429022" indent="-228601"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8pPr>
      <a:lvl9pPr marL="3886225" indent="-228601"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9pPr>
    </p:bodyStyle>
    <p:otherStyle>
      <a:defPPr>
        <a:defRPr lang="ja-JP"/>
      </a:defPPr>
      <a:lvl1pPr marL="0" algn="l" defTabSz="914406" rtl="0" eaLnBrk="1" latinLnBrk="0" hangingPunct="1">
        <a:defRPr kumimoji="1" sz="1800" kern="1200">
          <a:solidFill>
            <a:schemeClr val="tx1"/>
          </a:solidFill>
          <a:latin typeface="+mn-lt"/>
          <a:ea typeface="+mn-ea"/>
          <a:cs typeface="+mn-cs"/>
        </a:defRPr>
      </a:lvl1pPr>
      <a:lvl2pPr marL="457203" algn="l" defTabSz="914406" rtl="0" eaLnBrk="1" latinLnBrk="0" hangingPunct="1">
        <a:defRPr kumimoji="1" sz="1800" kern="1200">
          <a:solidFill>
            <a:schemeClr val="tx1"/>
          </a:solidFill>
          <a:latin typeface="+mn-lt"/>
          <a:ea typeface="+mn-ea"/>
          <a:cs typeface="+mn-cs"/>
        </a:defRPr>
      </a:lvl2pPr>
      <a:lvl3pPr marL="914406" algn="l" defTabSz="914406" rtl="0" eaLnBrk="1" latinLnBrk="0" hangingPunct="1">
        <a:defRPr kumimoji="1" sz="1800" kern="1200">
          <a:solidFill>
            <a:schemeClr val="tx1"/>
          </a:solidFill>
          <a:latin typeface="+mn-lt"/>
          <a:ea typeface="+mn-ea"/>
          <a:cs typeface="+mn-cs"/>
        </a:defRPr>
      </a:lvl3pPr>
      <a:lvl4pPr marL="1371608" algn="l" defTabSz="914406" rtl="0" eaLnBrk="1" latinLnBrk="0" hangingPunct="1">
        <a:defRPr kumimoji="1" sz="1800" kern="1200">
          <a:solidFill>
            <a:schemeClr val="tx1"/>
          </a:solidFill>
          <a:latin typeface="+mn-lt"/>
          <a:ea typeface="+mn-ea"/>
          <a:cs typeface="+mn-cs"/>
        </a:defRPr>
      </a:lvl4pPr>
      <a:lvl5pPr marL="1828812" algn="l" defTabSz="914406" rtl="0" eaLnBrk="1" latinLnBrk="0" hangingPunct="1">
        <a:defRPr kumimoji="1" sz="1800" kern="1200">
          <a:solidFill>
            <a:schemeClr val="tx1"/>
          </a:solidFill>
          <a:latin typeface="+mn-lt"/>
          <a:ea typeface="+mn-ea"/>
          <a:cs typeface="+mn-cs"/>
        </a:defRPr>
      </a:lvl5pPr>
      <a:lvl6pPr marL="2286015" algn="l" defTabSz="914406" rtl="0" eaLnBrk="1" latinLnBrk="0" hangingPunct="1">
        <a:defRPr kumimoji="1" sz="1800" kern="1200">
          <a:solidFill>
            <a:schemeClr val="tx1"/>
          </a:solidFill>
          <a:latin typeface="+mn-lt"/>
          <a:ea typeface="+mn-ea"/>
          <a:cs typeface="+mn-cs"/>
        </a:defRPr>
      </a:lvl6pPr>
      <a:lvl7pPr marL="2743218" algn="l" defTabSz="914406" rtl="0" eaLnBrk="1" latinLnBrk="0" hangingPunct="1">
        <a:defRPr kumimoji="1" sz="1800" kern="1200">
          <a:solidFill>
            <a:schemeClr val="tx1"/>
          </a:solidFill>
          <a:latin typeface="+mn-lt"/>
          <a:ea typeface="+mn-ea"/>
          <a:cs typeface="+mn-cs"/>
        </a:defRPr>
      </a:lvl7pPr>
      <a:lvl8pPr marL="3200421" algn="l" defTabSz="914406" rtl="0" eaLnBrk="1" latinLnBrk="0" hangingPunct="1">
        <a:defRPr kumimoji="1" sz="1800" kern="1200">
          <a:solidFill>
            <a:schemeClr val="tx1"/>
          </a:solidFill>
          <a:latin typeface="+mn-lt"/>
          <a:ea typeface="+mn-ea"/>
          <a:cs typeface="+mn-cs"/>
        </a:defRPr>
      </a:lvl8pPr>
      <a:lvl9pPr marL="3657623" algn="l" defTabSz="914406"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42" name="Rectangle 18"/>
          <p:cNvSpPr>
            <a:spLocks noChangeArrowheads="1"/>
          </p:cNvSpPr>
          <p:nvPr/>
        </p:nvSpPr>
        <p:spPr bwMode="auto">
          <a:xfrm>
            <a:off x="11760629" y="430954"/>
            <a:ext cx="431371" cy="45719"/>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p>
        </p:txBody>
      </p:sp>
      <p:sp>
        <p:nvSpPr>
          <p:cNvPr id="1026" name="Rectangle 2"/>
          <p:cNvSpPr>
            <a:spLocks noGrp="1" noChangeArrowheads="1"/>
          </p:cNvSpPr>
          <p:nvPr>
            <p:ph type="title"/>
          </p:nvPr>
        </p:nvSpPr>
        <p:spPr bwMode="auto">
          <a:xfrm>
            <a:off x="609600" y="111770"/>
            <a:ext cx="10972800" cy="504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マスター タイトルの書式設定</a:t>
            </a:r>
          </a:p>
        </p:txBody>
      </p:sp>
      <p:sp>
        <p:nvSpPr>
          <p:cNvPr id="1027" name="Rectangle 3"/>
          <p:cNvSpPr>
            <a:spLocks noGrp="1" noChangeArrowheads="1"/>
          </p:cNvSpPr>
          <p:nvPr>
            <p:ph type="body" idx="1"/>
          </p:nvPr>
        </p:nvSpPr>
        <p:spPr bwMode="auto">
          <a:xfrm>
            <a:off x="609600" y="692696"/>
            <a:ext cx="10972800" cy="57606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09600" y="6525376"/>
            <a:ext cx="2844800" cy="28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solidFill>
                  <a:schemeClr val="accent3"/>
                </a:solidFill>
              </a:defRPr>
            </a:lvl1pPr>
          </a:lstStyle>
          <a:p>
            <a:fld id="{0A096E58-D771-4B2E-909E-D142AA7F8C0D}" type="datetime1">
              <a:rPr lang="ja-JP" altLang="en-US" smtClean="0"/>
              <a:t>2025/10/22</a:t>
            </a:fld>
            <a:endParaRPr lang="en-JP"/>
          </a:p>
        </p:txBody>
      </p:sp>
      <p:sp>
        <p:nvSpPr>
          <p:cNvPr id="1029" name="Rectangle 5"/>
          <p:cNvSpPr>
            <a:spLocks noGrp="1" noChangeArrowheads="1"/>
          </p:cNvSpPr>
          <p:nvPr>
            <p:ph type="ftr" sz="quarter" idx="3"/>
          </p:nvPr>
        </p:nvSpPr>
        <p:spPr bwMode="auto">
          <a:xfrm>
            <a:off x="4165600" y="6525376"/>
            <a:ext cx="3860800" cy="28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accent3"/>
                </a:solidFill>
              </a:defRPr>
            </a:lvl1pPr>
          </a:lstStyle>
          <a:p>
            <a:endParaRPr lang="en-JP"/>
          </a:p>
        </p:txBody>
      </p:sp>
      <p:sp>
        <p:nvSpPr>
          <p:cNvPr id="1030" name="Rectangle 6"/>
          <p:cNvSpPr>
            <a:spLocks noGrp="1" noChangeArrowheads="1"/>
          </p:cNvSpPr>
          <p:nvPr>
            <p:ph type="sldNum" sz="quarter" idx="4"/>
          </p:nvPr>
        </p:nvSpPr>
        <p:spPr bwMode="auto">
          <a:xfrm>
            <a:off x="11653379" y="111770"/>
            <a:ext cx="541867" cy="3322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solidFill>
                  <a:schemeClr val="accent3"/>
                </a:solidFill>
              </a:defRPr>
            </a:lvl1pPr>
          </a:lstStyle>
          <a:p>
            <a:fld id="{2E2E2F5C-5B28-F247-A9FC-37076D116806}" type="slidenum">
              <a:rPr lang="en-JP" smtClean="0"/>
              <a:t>‹#›</a:t>
            </a:fld>
            <a:endParaRPr lang="en-JP"/>
          </a:p>
        </p:txBody>
      </p:sp>
      <p:grpSp>
        <p:nvGrpSpPr>
          <p:cNvPr id="8" name="図形グループ 7"/>
          <p:cNvGrpSpPr/>
          <p:nvPr/>
        </p:nvGrpSpPr>
        <p:grpSpPr>
          <a:xfrm>
            <a:off x="-4" y="0"/>
            <a:ext cx="1044603" cy="764704"/>
            <a:chOff x="-3" y="0"/>
            <a:chExt cx="2627786" cy="2564904"/>
          </a:xfrm>
        </p:grpSpPr>
        <p:sp>
          <p:nvSpPr>
            <p:cNvPr id="9" name="三角形 8"/>
            <p:cNvSpPr/>
            <p:nvPr/>
          </p:nvSpPr>
          <p:spPr>
            <a:xfrm rot="10800000">
              <a:off x="-3" y="0"/>
              <a:ext cx="2627786" cy="131006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0" name="三角形 9"/>
            <p:cNvSpPr/>
            <p:nvPr/>
          </p:nvSpPr>
          <p:spPr>
            <a:xfrm rot="10800000">
              <a:off x="0" y="0"/>
              <a:ext cx="1259632" cy="2564904"/>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Tree>
    <p:extLst>
      <p:ext uri="{BB962C8B-B14F-4D97-AF65-F5344CB8AC3E}">
        <p14:creationId xmlns:p14="http://schemas.microsoft.com/office/powerpoint/2010/main" val="732940266"/>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Lst>
  <p:hf hdr="0" ftr="0" dt="0"/>
  <p:txStyles>
    <p:titleStyle>
      <a:lvl1pPr algn="l" rtl="0" eaLnBrk="1" fontAlgn="base" hangingPunct="1">
        <a:spcBef>
          <a:spcPct val="0"/>
        </a:spcBef>
        <a:spcAft>
          <a:spcPct val="0"/>
        </a:spcAft>
        <a:defRPr kumimoji="1" sz="2400" b="1">
          <a:solidFill>
            <a:schemeClr val="tx1"/>
          </a:solidFill>
          <a:effectLst>
            <a:outerShdw blurRad="38100" dist="38100" dir="2700000" algn="tl">
              <a:srgbClr val="000000">
                <a:alpha val="43137"/>
              </a:srgbClr>
            </a:outerShdw>
          </a:effectLst>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charset="-128"/>
        </a:defRPr>
      </a:lvl2pPr>
      <a:lvl3pPr algn="ctr" rtl="0" eaLnBrk="1" fontAlgn="base" hangingPunct="1">
        <a:spcBef>
          <a:spcPct val="0"/>
        </a:spcBef>
        <a:spcAft>
          <a:spcPct val="0"/>
        </a:spcAft>
        <a:defRPr kumimoji="1" sz="4400">
          <a:solidFill>
            <a:schemeClr val="tx2"/>
          </a:solidFill>
          <a:latin typeface="Arial" charset="0"/>
          <a:ea typeface="ＭＳ Ｐゴシック" charset="-128"/>
        </a:defRPr>
      </a:lvl3pPr>
      <a:lvl4pPr algn="ctr" rtl="0" eaLnBrk="1" fontAlgn="base" hangingPunct="1">
        <a:spcBef>
          <a:spcPct val="0"/>
        </a:spcBef>
        <a:spcAft>
          <a:spcPct val="0"/>
        </a:spcAft>
        <a:defRPr kumimoji="1" sz="4400">
          <a:solidFill>
            <a:schemeClr val="tx2"/>
          </a:solidFill>
          <a:latin typeface="Arial" charset="0"/>
          <a:ea typeface="ＭＳ Ｐゴシック" charset="-128"/>
        </a:defRPr>
      </a:lvl4pPr>
      <a:lvl5pPr algn="ctr" rtl="0" eaLnBrk="1" fontAlgn="base" hangingPunct="1">
        <a:spcBef>
          <a:spcPct val="0"/>
        </a:spcBef>
        <a:spcAft>
          <a:spcPct val="0"/>
        </a:spcAft>
        <a:defRPr kumimoji="1" sz="4400">
          <a:solidFill>
            <a:schemeClr val="tx2"/>
          </a:solidFill>
          <a:latin typeface="Arial" charset="0"/>
          <a:ea typeface="ＭＳ Ｐゴシック"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1" fontAlgn="base" hangingPunct="1">
        <a:spcBef>
          <a:spcPct val="20000"/>
        </a:spcBef>
        <a:spcAft>
          <a:spcPct val="0"/>
        </a:spcAft>
        <a:buClr>
          <a:schemeClr val="accent1"/>
        </a:buClr>
        <a:buFont typeface="Wingdings" panose="05000000000000000000" pitchFamily="2" charset="2"/>
        <a:buChar char="n"/>
        <a:defRPr kumimoji="1" sz="20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2pPr>
      <a:lvl3pPr marL="1143000" indent="-228600"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3pPr>
      <a:lvl4pPr marL="1600200" indent="-228600"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4pPr>
      <a:lvl5pPr marL="2057400" indent="-228600" algn="l" rtl="0" eaLnBrk="1" fontAlgn="base" hangingPunct="1">
        <a:spcBef>
          <a:spcPct val="20000"/>
        </a:spcBef>
        <a:spcAft>
          <a:spcPct val="0"/>
        </a:spcAft>
        <a:buClr>
          <a:schemeClr val="accent1"/>
        </a:buClr>
        <a:buFont typeface="Arial" panose="020B0604020202020204" pitchFamily="34" charset="0"/>
        <a:buChar char="•"/>
        <a:defRPr kumimoji="1" sz="1800">
          <a:solidFill>
            <a:schemeClr val="tx1"/>
          </a:solidFill>
          <a:latin typeface="+mn-lt"/>
          <a:ea typeface="+mn-ea"/>
        </a:defRPr>
      </a:lvl5pPr>
      <a:lvl6pPr marL="2514600" indent="-228600"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lr>
          <a:srgbClr val="666699"/>
        </a:buClr>
        <a:buFont typeface="Arial" charset="0"/>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3.xml"/><Relationship Id="rId5" Type="http://schemas.openxmlformats.org/officeDocument/2006/relationships/image" Target="../media/image14.jpg"/><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3.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hyperlink" Target="https://www.chunichi.co.jp/article/1038819"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image" Target="../media/image30.jpg"/><Relationship Id="rId5" Type="http://schemas.openxmlformats.org/officeDocument/2006/relationships/image" Target="../media/image3.jpeg"/><Relationship Id="rId4" Type="http://schemas.openxmlformats.org/officeDocument/2006/relationships/image" Target="../media/image2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3.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3.xml"/><Relationship Id="rId5" Type="http://schemas.openxmlformats.org/officeDocument/2006/relationships/image" Target="../media/image1.jpe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11.jpeg"/><Relationship Id="rId7" Type="http://schemas.openxmlformats.org/officeDocument/2006/relationships/image" Target="../media/image9.jpg"/><Relationship Id="rId12" Type="http://schemas.openxmlformats.org/officeDocument/2006/relationships/image" Target="../media/image17.jpg"/><Relationship Id="rId2" Type="http://schemas.openxmlformats.org/officeDocument/2006/relationships/image" Target="../media/image5.jpg"/><Relationship Id="rId1" Type="http://schemas.openxmlformats.org/officeDocument/2006/relationships/slideLayout" Target="../slideLayouts/slideLayout3.xml"/><Relationship Id="rId6" Type="http://schemas.openxmlformats.org/officeDocument/2006/relationships/image" Target="../media/image13.jpg"/><Relationship Id="rId11" Type="http://schemas.openxmlformats.org/officeDocument/2006/relationships/image" Target="../media/image16.jpg"/><Relationship Id="rId5" Type="http://schemas.openxmlformats.org/officeDocument/2006/relationships/image" Target="../media/image12.jpeg"/><Relationship Id="rId10" Type="http://schemas.openxmlformats.org/officeDocument/2006/relationships/image" Target="../media/image15.jpeg"/><Relationship Id="rId4" Type="http://schemas.openxmlformats.org/officeDocument/2006/relationships/image" Target="../media/image2.jpeg"/><Relationship Id="rId9"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E7EB8A-8FD4-690E-CD71-8B323BA77D18}"/>
              </a:ext>
            </a:extLst>
          </p:cNvPr>
          <p:cNvSpPr>
            <a:spLocks noGrp="1"/>
          </p:cNvSpPr>
          <p:nvPr>
            <p:ph type="ctrTitle"/>
          </p:nvPr>
        </p:nvSpPr>
        <p:spPr/>
        <p:txBody>
          <a:bodyPr/>
          <a:lstStyle/>
          <a:p>
            <a:r>
              <a:rPr lang="en-US" altLang="ja-JP" sz="4800" dirty="0"/>
              <a:t>Japan</a:t>
            </a:r>
            <a:r>
              <a:rPr kumimoji="1" lang="en-US" altLang="ja-JP" sz="4800" dirty="0"/>
              <a:t> Brick Expo 2026</a:t>
            </a:r>
            <a:br>
              <a:rPr kumimoji="1" lang="en-US" altLang="ja-JP" sz="4800" dirty="0"/>
            </a:br>
            <a:r>
              <a:rPr kumimoji="1" lang="ja-JP" altLang="en-US" sz="4800" dirty="0"/>
              <a:t>協賛募集要項</a:t>
            </a:r>
          </a:p>
        </p:txBody>
      </p:sp>
      <p:sp>
        <p:nvSpPr>
          <p:cNvPr id="3" name="字幕 2">
            <a:extLst>
              <a:ext uri="{FF2B5EF4-FFF2-40B4-BE49-F238E27FC236}">
                <a16:creationId xmlns:a16="http://schemas.microsoft.com/office/drawing/2014/main" id="{089ACAFA-E5B5-B4C3-763B-DAB40C5F951A}"/>
              </a:ext>
            </a:extLst>
          </p:cNvPr>
          <p:cNvSpPr>
            <a:spLocks noGrp="1"/>
          </p:cNvSpPr>
          <p:nvPr>
            <p:ph type="subTitle" idx="1"/>
          </p:nvPr>
        </p:nvSpPr>
        <p:spPr/>
        <p:txBody>
          <a:bodyPr/>
          <a:lstStyle/>
          <a:p>
            <a:endParaRPr kumimoji="1" lang="en-US" altLang="ja-JP" sz="2400" dirty="0"/>
          </a:p>
          <a:p>
            <a:r>
              <a:rPr kumimoji="1" lang="ja-JP" altLang="en-US" sz="2400" dirty="0"/>
              <a:t>日本学生レゴ部ユニオン代表</a:t>
            </a:r>
            <a:endParaRPr kumimoji="1" lang="en-US" altLang="ja-JP" sz="2400" dirty="0"/>
          </a:p>
          <a:p>
            <a:r>
              <a:rPr lang="ja-JP" altLang="en-US" sz="2400" dirty="0"/>
              <a:t>佐藤　隆貴</a:t>
            </a:r>
            <a:endParaRPr kumimoji="1" lang="ja-JP" altLang="en-US" sz="2400" dirty="0"/>
          </a:p>
        </p:txBody>
      </p:sp>
    </p:spTree>
    <p:extLst>
      <p:ext uri="{BB962C8B-B14F-4D97-AF65-F5344CB8AC3E}">
        <p14:creationId xmlns:p14="http://schemas.microsoft.com/office/powerpoint/2010/main" val="1408232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48A29E3-3896-583C-17D7-EEB4A1B97D98}"/>
              </a:ext>
            </a:extLst>
          </p:cNvPr>
          <p:cNvSpPr>
            <a:spLocks noGrp="1"/>
          </p:cNvSpPr>
          <p:nvPr>
            <p:ph type="title"/>
          </p:nvPr>
        </p:nvSpPr>
        <p:spPr/>
        <p:txBody>
          <a:bodyPr/>
          <a:lstStyle/>
          <a:p>
            <a:r>
              <a:rPr lang="ja-JP" altLang="en-US" sz="2800" dirty="0"/>
              <a:t>会場の様子</a:t>
            </a:r>
            <a:endParaRPr kumimoji="1" lang="ja-JP" altLang="en-US" sz="2800" dirty="0"/>
          </a:p>
        </p:txBody>
      </p:sp>
      <p:sp>
        <p:nvSpPr>
          <p:cNvPr id="5" name="スライド番号プレースホルダー 4">
            <a:extLst>
              <a:ext uri="{FF2B5EF4-FFF2-40B4-BE49-F238E27FC236}">
                <a16:creationId xmlns:a16="http://schemas.microsoft.com/office/drawing/2014/main" id="{6DDEE15C-5F36-5D7D-BCD6-CDC2AC63CC03}"/>
              </a:ext>
            </a:extLst>
          </p:cNvPr>
          <p:cNvSpPr>
            <a:spLocks noGrp="1"/>
          </p:cNvSpPr>
          <p:nvPr>
            <p:ph type="sldNum" sz="quarter" idx="12"/>
          </p:nvPr>
        </p:nvSpPr>
        <p:spPr/>
        <p:txBody>
          <a:bodyPr/>
          <a:lstStyle/>
          <a:p>
            <a:fld id="{4D6079F7-55E1-4729-93E2-92FBBB5D71EE}" type="slidenum">
              <a:rPr kumimoji="1" lang="ja-JP" altLang="en-US" smtClean="0"/>
              <a:t>10</a:t>
            </a:fld>
            <a:endParaRPr kumimoji="1" lang="ja-JP" altLang="en-US"/>
          </a:p>
        </p:txBody>
      </p:sp>
      <p:pic>
        <p:nvPicPr>
          <p:cNvPr id="8" name="コンテンツ プレースホルダー 5" descr="屋内, 建物, 窓, 暮らし が含まれている画像&#10;&#10;AI によって生成されたコンテンツは間違っている可能性があります。">
            <a:extLst>
              <a:ext uri="{FF2B5EF4-FFF2-40B4-BE49-F238E27FC236}">
                <a16:creationId xmlns:a16="http://schemas.microsoft.com/office/drawing/2014/main" id="{54DADBF9-5054-D99A-B636-9407CB2F124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2143"/>
          <a:stretch/>
        </p:blipFill>
        <p:spPr>
          <a:xfrm>
            <a:off x="493719" y="803035"/>
            <a:ext cx="5697815" cy="2495336"/>
          </a:xfrm>
        </p:spPr>
      </p:pic>
      <p:pic>
        <p:nvPicPr>
          <p:cNvPr id="9" name="図 8" descr="窓の外を見ている人たち&#10;&#10;AI によって生成されたコンテンツは間違っている可能性があります。">
            <a:extLst>
              <a:ext uri="{FF2B5EF4-FFF2-40B4-BE49-F238E27FC236}">
                <a16:creationId xmlns:a16="http://schemas.microsoft.com/office/drawing/2014/main" id="{36B91F64-19B9-29B8-A67B-988AEB4453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719" y="3622719"/>
            <a:ext cx="5306580" cy="2988394"/>
          </a:xfrm>
          <a:prstGeom prst="rect">
            <a:avLst/>
          </a:prstGeom>
        </p:spPr>
      </p:pic>
      <p:pic>
        <p:nvPicPr>
          <p:cNvPr id="10" name="図 9">
            <a:extLst>
              <a:ext uri="{FF2B5EF4-FFF2-40B4-BE49-F238E27FC236}">
                <a16:creationId xmlns:a16="http://schemas.microsoft.com/office/drawing/2014/main" id="{1F4BBA99-B8E8-5FFE-D19D-4815E9C346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7713107" y="2686208"/>
            <a:ext cx="2828016" cy="5021794"/>
          </a:xfrm>
          <a:prstGeom prst="rect">
            <a:avLst/>
          </a:prstGeom>
        </p:spPr>
      </p:pic>
      <p:pic>
        <p:nvPicPr>
          <p:cNvPr id="11" name="図 10" descr="会議室に集まる人々&#10;&#10;AI によって生成されたコンテンツは間違っている可能性があります。">
            <a:extLst>
              <a:ext uri="{FF2B5EF4-FFF2-40B4-BE49-F238E27FC236}">
                <a16:creationId xmlns:a16="http://schemas.microsoft.com/office/drawing/2014/main" id="{82B19337-915A-1C68-2F0C-7A97EFBC4B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55950" y="692696"/>
            <a:ext cx="5142331" cy="2895898"/>
          </a:xfrm>
          <a:prstGeom prst="rect">
            <a:avLst/>
          </a:prstGeom>
        </p:spPr>
      </p:pic>
    </p:spTree>
    <p:extLst>
      <p:ext uri="{BB962C8B-B14F-4D97-AF65-F5344CB8AC3E}">
        <p14:creationId xmlns:p14="http://schemas.microsoft.com/office/powerpoint/2010/main" val="322443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ED0596-5E92-8829-46A6-C0C41592F54C}"/>
              </a:ext>
            </a:extLst>
          </p:cNvPr>
          <p:cNvSpPr>
            <a:spLocks noGrp="1"/>
          </p:cNvSpPr>
          <p:nvPr>
            <p:ph type="title"/>
          </p:nvPr>
        </p:nvSpPr>
        <p:spPr/>
        <p:txBody>
          <a:bodyPr/>
          <a:lstStyle/>
          <a:p>
            <a:r>
              <a:rPr lang="ja-JP" altLang="en-US" sz="2800" dirty="0"/>
              <a:t>サブ企画：来場者参加型</a:t>
            </a:r>
            <a:r>
              <a:rPr kumimoji="1" lang="ja-JP" altLang="en-US" sz="2800" dirty="0"/>
              <a:t>企画　</a:t>
            </a:r>
            <a:r>
              <a:rPr kumimoji="1" lang="en-US" altLang="ja-JP" sz="2800" dirty="0"/>
              <a:t>(</a:t>
            </a:r>
            <a:r>
              <a:rPr kumimoji="1" lang="ja-JP" altLang="en-US" sz="2800" dirty="0"/>
              <a:t>予定</a:t>
            </a:r>
            <a:r>
              <a:rPr kumimoji="1" lang="en-US" altLang="ja-JP" sz="2800" dirty="0"/>
              <a:t>)</a:t>
            </a:r>
            <a:endParaRPr kumimoji="1" lang="ja-JP" altLang="en-US" sz="2800" dirty="0"/>
          </a:p>
        </p:txBody>
      </p:sp>
      <p:sp>
        <p:nvSpPr>
          <p:cNvPr id="3" name="コンテンツ プレースホルダー 2">
            <a:extLst>
              <a:ext uri="{FF2B5EF4-FFF2-40B4-BE49-F238E27FC236}">
                <a16:creationId xmlns:a16="http://schemas.microsoft.com/office/drawing/2014/main" id="{7FF8A9F3-E5D3-E7AC-ACE7-0A2E9E397B42}"/>
              </a:ext>
            </a:extLst>
          </p:cNvPr>
          <p:cNvSpPr>
            <a:spLocks noGrp="1"/>
          </p:cNvSpPr>
          <p:nvPr>
            <p:ph idx="1"/>
          </p:nvPr>
        </p:nvSpPr>
        <p:spPr/>
        <p:txBody>
          <a:bodyPr/>
          <a:lstStyle/>
          <a:p>
            <a:r>
              <a:rPr lang="ja-JP" altLang="en-US" dirty="0"/>
              <a:t>常時設置</a:t>
            </a:r>
            <a:endParaRPr lang="en-US" altLang="ja-JP" dirty="0"/>
          </a:p>
          <a:p>
            <a:pPr lvl="1"/>
            <a:r>
              <a:rPr lang="ja-JP" altLang="en-US" dirty="0"/>
              <a:t>来場者が作って繋げるレゴしりとり作品</a:t>
            </a:r>
            <a:r>
              <a:rPr lang="en-US" altLang="ja-JP" dirty="0"/>
              <a:t>(</a:t>
            </a:r>
            <a:r>
              <a:rPr lang="ja-JP" altLang="en-US" dirty="0"/>
              <a:t>絵しりとりのレゴ版</a:t>
            </a:r>
            <a:r>
              <a:rPr lang="en-US" altLang="ja-JP" dirty="0"/>
              <a:t>)</a:t>
            </a:r>
          </a:p>
          <a:p>
            <a:pPr lvl="1"/>
            <a:r>
              <a:rPr lang="ja-JP" altLang="en-US" dirty="0"/>
              <a:t>スマホで作品の</a:t>
            </a:r>
            <a:r>
              <a:rPr lang="en-US" altLang="ja-JP" dirty="0"/>
              <a:t>QR</a:t>
            </a:r>
            <a:r>
              <a:rPr lang="ja-JP" altLang="en-US" dirty="0"/>
              <a:t>コードを読み取るデジタルスタンプラリー</a:t>
            </a:r>
            <a:endParaRPr lang="en-US" altLang="ja-JP" dirty="0"/>
          </a:p>
          <a:p>
            <a:pPr lvl="1"/>
            <a:r>
              <a:rPr lang="ja-JP" altLang="en-US" dirty="0"/>
              <a:t>他にも様々な企画を検討中</a:t>
            </a:r>
            <a:r>
              <a:rPr lang="en-US" altLang="ja-JP" dirty="0"/>
              <a:t>…</a:t>
            </a:r>
          </a:p>
          <a:p>
            <a:r>
              <a:rPr kumimoji="1" lang="ja-JP" altLang="en-US" dirty="0"/>
              <a:t>制限時間の中で決められたパーツを使って行う大学対抗＋来場者参加 時間枠イベント</a:t>
            </a:r>
            <a:endParaRPr kumimoji="1" lang="en-US" altLang="ja-JP" dirty="0"/>
          </a:p>
          <a:p>
            <a:pPr lvl="2"/>
            <a:r>
              <a:rPr lang="ja-JP" altLang="en-US" dirty="0"/>
              <a:t>レゴの高積み</a:t>
            </a:r>
            <a:endParaRPr lang="en-US" altLang="ja-JP" dirty="0"/>
          </a:p>
          <a:p>
            <a:pPr lvl="2"/>
            <a:r>
              <a:rPr lang="ja-JP" altLang="en-US" dirty="0"/>
              <a:t>レゴしりとり</a:t>
            </a:r>
            <a:endParaRPr lang="en-US" altLang="ja-JP" dirty="0"/>
          </a:p>
          <a:p>
            <a:pPr lvl="2"/>
            <a:r>
              <a:rPr lang="ja-JP" altLang="en-US" dirty="0"/>
              <a:t>レゴの架け橋競争</a:t>
            </a:r>
            <a:endParaRPr lang="en-US" altLang="ja-JP" dirty="0"/>
          </a:p>
          <a:p>
            <a:pPr lvl="2"/>
            <a:endParaRPr kumimoji="1" lang="ja-JP" altLang="en-US" dirty="0"/>
          </a:p>
        </p:txBody>
      </p:sp>
      <p:sp>
        <p:nvSpPr>
          <p:cNvPr id="4" name="スライド番号プレースホルダー 3">
            <a:extLst>
              <a:ext uri="{FF2B5EF4-FFF2-40B4-BE49-F238E27FC236}">
                <a16:creationId xmlns:a16="http://schemas.microsoft.com/office/drawing/2014/main" id="{14E7F12E-B242-B61B-94FD-2760B5968DA5}"/>
              </a:ext>
            </a:extLst>
          </p:cNvPr>
          <p:cNvSpPr>
            <a:spLocks noGrp="1"/>
          </p:cNvSpPr>
          <p:nvPr>
            <p:ph type="sldNum" sz="quarter" idx="12"/>
          </p:nvPr>
        </p:nvSpPr>
        <p:spPr/>
        <p:txBody>
          <a:bodyPr/>
          <a:lstStyle/>
          <a:p>
            <a:fld id="{4D6079F7-55E1-4729-93E2-92FBBB5D71EE}" type="slidenum">
              <a:rPr kumimoji="1" lang="ja-JP" altLang="en-US" smtClean="0"/>
              <a:t>11</a:t>
            </a:fld>
            <a:endParaRPr kumimoji="1" lang="ja-JP" altLang="en-US"/>
          </a:p>
        </p:txBody>
      </p:sp>
      <p:pic>
        <p:nvPicPr>
          <p:cNvPr id="6" name="図 5" descr="屋内, テーブル, おもちゃ, 座る が含まれている画像&#10;&#10;自動的に生成された説明">
            <a:extLst>
              <a:ext uri="{FF2B5EF4-FFF2-40B4-BE49-F238E27FC236}">
                <a16:creationId xmlns:a16="http://schemas.microsoft.com/office/drawing/2014/main" id="{181A66D5-E0FA-5CD7-684A-C78C10B978B2}"/>
              </a:ext>
            </a:extLst>
          </p:cNvPr>
          <p:cNvPicPr>
            <a:picLocks noChangeAspect="1"/>
          </p:cNvPicPr>
          <p:nvPr/>
        </p:nvPicPr>
        <p:blipFill rotWithShape="1">
          <a:blip r:embed="rId2">
            <a:extLst>
              <a:ext uri="{28A0092B-C50C-407E-A947-70E740481C1C}">
                <a14:useLocalDpi xmlns:a14="http://schemas.microsoft.com/office/drawing/2010/main" val="0"/>
              </a:ext>
            </a:extLst>
          </a:blip>
          <a:srcRect t="4167" b="7708"/>
          <a:stretch/>
        </p:blipFill>
        <p:spPr>
          <a:xfrm>
            <a:off x="7813040" y="3604049"/>
            <a:ext cx="1686724" cy="2642535"/>
          </a:xfrm>
          <a:prstGeom prst="rect">
            <a:avLst/>
          </a:prstGeom>
        </p:spPr>
      </p:pic>
      <p:sp>
        <p:nvSpPr>
          <p:cNvPr id="7" name="テキスト ボックス 6">
            <a:extLst>
              <a:ext uri="{FF2B5EF4-FFF2-40B4-BE49-F238E27FC236}">
                <a16:creationId xmlns:a16="http://schemas.microsoft.com/office/drawing/2014/main" id="{02BBDBCF-1159-EAB8-90A2-E8CAECD9DE8A}"/>
              </a:ext>
            </a:extLst>
          </p:cNvPr>
          <p:cNvSpPr txBox="1"/>
          <p:nvPr/>
        </p:nvSpPr>
        <p:spPr>
          <a:xfrm>
            <a:off x="7739361" y="6246584"/>
            <a:ext cx="2621280" cy="369332"/>
          </a:xfrm>
          <a:prstGeom prst="rect">
            <a:avLst/>
          </a:prstGeom>
          <a:noFill/>
        </p:spPr>
        <p:txBody>
          <a:bodyPr wrap="square" rtlCol="0">
            <a:spAutoFit/>
          </a:bodyPr>
          <a:lstStyle/>
          <a:p>
            <a:r>
              <a:rPr kumimoji="1" lang="ja-JP" altLang="en-US" dirty="0"/>
              <a:t>レゴ架け橋競争</a:t>
            </a:r>
          </a:p>
        </p:txBody>
      </p:sp>
      <p:pic>
        <p:nvPicPr>
          <p:cNvPr id="9" name="図 8" descr="人, 屋内, テーブル, 男 が含まれている画像&#10;&#10;AI によって生成されたコンテンツは間違っている可能性があります。">
            <a:extLst>
              <a:ext uri="{FF2B5EF4-FFF2-40B4-BE49-F238E27FC236}">
                <a16:creationId xmlns:a16="http://schemas.microsoft.com/office/drawing/2014/main" id="{1C2C4AD7-D6B3-A8E4-A9E1-2DEE2DF51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600" y="3604049"/>
            <a:ext cx="3464560" cy="2598420"/>
          </a:xfrm>
          <a:prstGeom prst="rect">
            <a:avLst/>
          </a:prstGeom>
        </p:spPr>
      </p:pic>
      <p:sp>
        <p:nvSpPr>
          <p:cNvPr id="10" name="テキスト ボックス 9">
            <a:extLst>
              <a:ext uri="{FF2B5EF4-FFF2-40B4-BE49-F238E27FC236}">
                <a16:creationId xmlns:a16="http://schemas.microsoft.com/office/drawing/2014/main" id="{79744A24-9D81-4563-60AD-54154EE12028}"/>
              </a:ext>
            </a:extLst>
          </p:cNvPr>
          <p:cNvSpPr txBox="1"/>
          <p:nvPr/>
        </p:nvSpPr>
        <p:spPr>
          <a:xfrm>
            <a:off x="2849880" y="6221899"/>
            <a:ext cx="2621280" cy="369332"/>
          </a:xfrm>
          <a:prstGeom prst="rect">
            <a:avLst/>
          </a:prstGeom>
          <a:noFill/>
        </p:spPr>
        <p:txBody>
          <a:bodyPr wrap="square" rtlCol="0">
            <a:spAutoFit/>
          </a:bodyPr>
          <a:lstStyle/>
          <a:p>
            <a:r>
              <a:rPr kumimoji="1" lang="ja-JP" altLang="en-US" dirty="0"/>
              <a:t>レゴ高積み競争</a:t>
            </a:r>
          </a:p>
        </p:txBody>
      </p:sp>
    </p:spTree>
    <p:extLst>
      <p:ext uri="{BB962C8B-B14F-4D97-AF65-F5344CB8AC3E}">
        <p14:creationId xmlns:p14="http://schemas.microsoft.com/office/powerpoint/2010/main" val="5110541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E29419B-9900-2ECA-FC30-707EF9C16D64}"/>
              </a:ext>
            </a:extLst>
          </p:cNvPr>
          <p:cNvSpPr>
            <a:spLocks noGrp="1"/>
          </p:cNvSpPr>
          <p:nvPr>
            <p:ph type="title"/>
          </p:nvPr>
        </p:nvSpPr>
        <p:spPr/>
        <p:txBody>
          <a:bodyPr/>
          <a:lstStyle/>
          <a:p>
            <a:r>
              <a:rPr kumimoji="1" lang="ja-JP" altLang="en-US" sz="2800" dirty="0"/>
              <a:t>本展示会の展望</a:t>
            </a:r>
          </a:p>
        </p:txBody>
      </p:sp>
      <p:sp>
        <p:nvSpPr>
          <p:cNvPr id="3" name="コンテンツ プレースホルダー 2">
            <a:extLst>
              <a:ext uri="{FF2B5EF4-FFF2-40B4-BE49-F238E27FC236}">
                <a16:creationId xmlns:a16="http://schemas.microsoft.com/office/drawing/2014/main" id="{592E4948-F090-9E7F-4563-1C49D3AC5B93}"/>
              </a:ext>
            </a:extLst>
          </p:cNvPr>
          <p:cNvSpPr>
            <a:spLocks noGrp="1"/>
          </p:cNvSpPr>
          <p:nvPr>
            <p:ph idx="1"/>
          </p:nvPr>
        </p:nvSpPr>
        <p:spPr/>
        <p:txBody>
          <a:bodyPr/>
          <a:lstStyle/>
          <a:p>
            <a:r>
              <a:rPr lang="en-US" altLang="ja-JP" dirty="0"/>
              <a:t>2025</a:t>
            </a:r>
            <a:r>
              <a:rPr lang="ja-JP" altLang="en-US" dirty="0"/>
              <a:t>年は東海、</a:t>
            </a:r>
            <a:r>
              <a:rPr lang="ja-JP" altLang="en-US" b="1" dirty="0"/>
              <a:t>今回</a:t>
            </a:r>
            <a:r>
              <a:rPr lang="en-US" altLang="ja-JP" b="1" dirty="0"/>
              <a:t>2026</a:t>
            </a:r>
            <a:r>
              <a:rPr lang="ja-JP" altLang="en-US" b="1" dirty="0"/>
              <a:t>年は関東で行い</a:t>
            </a:r>
            <a:r>
              <a:rPr lang="ja-JP" altLang="en-US" dirty="0"/>
              <a:t>、</a:t>
            </a:r>
            <a:r>
              <a:rPr lang="en-US" altLang="ja-JP" b="1" dirty="0"/>
              <a:t>2027</a:t>
            </a:r>
            <a:r>
              <a:rPr lang="ja-JP" altLang="en-US" b="1" dirty="0"/>
              <a:t>年は関西にて</a:t>
            </a:r>
            <a:r>
              <a:rPr lang="ja-JP" altLang="en-US" dirty="0"/>
              <a:t>展示を行う</a:t>
            </a:r>
            <a:endParaRPr lang="en-US" altLang="ja-JP" dirty="0"/>
          </a:p>
          <a:p>
            <a:pPr lvl="1"/>
            <a:r>
              <a:rPr lang="en-US" altLang="ja-JP" b="1" dirty="0"/>
              <a:t>3</a:t>
            </a:r>
            <a:r>
              <a:rPr lang="ja-JP" altLang="en-US" b="1" dirty="0"/>
              <a:t>年周期の全国的なイベント</a:t>
            </a:r>
            <a:endParaRPr lang="en-US" altLang="ja-JP" b="1" dirty="0"/>
          </a:p>
          <a:p>
            <a:pPr lvl="2"/>
            <a:r>
              <a:rPr lang="ja-JP" altLang="en-US" b="1" dirty="0"/>
              <a:t>レゴの持つ可能性を知らない方を対象に</a:t>
            </a:r>
            <a:r>
              <a:rPr lang="ja-JP" altLang="en-US" dirty="0"/>
              <a:t>認知を広げるためのイベントを定期開催する</a:t>
            </a:r>
            <a:endParaRPr lang="en-US" altLang="ja-JP" dirty="0"/>
          </a:p>
          <a:p>
            <a:pPr lvl="1"/>
            <a:r>
              <a:rPr lang="ja-JP" altLang="en-US" dirty="0"/>
              <a:t>企業のブランディングも兼ねたイベント</a:t>
            </a:r>
            <a:endParaRPr lang="en-US" altLang="ja-JP" dirty="0"/>
          </a:p>
          <a:p>
            <a:pPr lvl="1"/>
            <a:r>
              <a:rPr lang="ja-JP" altLang="en-US" b="1" dirty="0"/>
              <a:t>異業種の協賛企業同士の交流が行われるプラットホームに</a:t>
            </a:r>
            <a:endParaRPr lang="en-US" altLang="ja-JP" dirty="0"/>
          </a:p>
          <a:p>
            <a:pPr lvl="1"/>
            <a:endParaRPr lang="en-US" altLang="ja-JP" dirty="0"/>
          </a:p>
          <a:p>
            <a:r>
              <a:rPr lang="ja-JP" altLang="en-US" dirty="0"/>
              <a:t>大学だけでなく、</a:t>
            </a:r>
            <a:r>
              <a:rPr lang="ja-JP" altLang="en-US" b="1" dirty="0"/>
              <a:t>全国の小中学校、高校のクラブや部活も加入！</a:t>
            </a:r>
            <a:endParaRPr lang="en-US" altLang="ja-JP" b="1" dirty="0"/>
          </a:p>
          <a:p>
            <a:r>
              <a:rPr lang="ja-JP" altLang="en-US" b="1" dirty="0"/>
              <a:t>企業レゴ部の設立</a:t>
            </a:r>
            <a:endParaRPr lang="en-US" altLang="ja-JP" b="1" dirty="0"/>
          </a:p>
          <a:p>
            <a:pPr lvl="1"/>
            <a:r>
              <a:rPr lang="ja-JP" altLang="en-US" b="1" dirty="0"/>
              <a:t>大人のレゴユーザーの人口も増やす</a:t>
            </a:r>
            <a:endParaRPr lang="en-US" altLang="ja-JP" b="1" dirty="0"/>
          </a:p>
          <a:p>
            <a:pPr lvl="1"/>
            <a:endParaRPr lang="en-US" altLang="ja-JP" dirty="0"/>
          </a:p>
          <a:p>
            <a:r>
              <a:rPr kumimoji="1" lang="en-US" altLang="ja-JP" dirty="0"/>
              <a:t>5</a:t>
            </a:r>
            <a:r>
              <a:rPr kumimoji="1" lang="ja-JP" altLang="en-US" dirty="0"/>
              <a:t>年ごとの展望</a:t>
            </a:r>
          </a:p>
        </p:txBody>
      </p:sp>
      <p:graphicFrame>
        <p:nvGraphicFramePr>
          <p:cNvPr id="4" name="表 3">
            <a:extLst>
              <a:ext uri="{FF2B5EF4-FFF2-40B4-BE49-F238E27FC236}">
                <a16:creationId xmlns:a16="http://schemas.microsoft.com/office/drawing/2014/main" id="{EF53B29C-0D3A-EBFD-2ECE-86A5581DEA6C}"/>
              </a:ext>
            </a:extLst>
          </p:cNvPr>
          <p:cNvGraphicFramePr>
            <a:graphicFrameLocks noGrp="1"/>
          </p:cNvGraphicFramePr>
          <p:nvPr>
            <p:extLst>
              <p:ext uri="{D42A27DB-BD31-4B8C-83A1-F6EECF244321}">
                <p14:modId xmlns:p14="http://schemas.microsoft.com/office/powerpoint/2010/main" val="2974962430"/>
              </p:ext>
            </p:extLst>
          </p:nvPr>
        </p:nvGraphicFramePr>
        <p:xfrm>
          <a:off x="2326640" y="4487416"/>
          <a:ext cx="7240272" cy="1828800"/>
        </p:xfrm>
        <a:graphic>
          <a:graphicData uri="http://schemas.openxmlformats.org/drawingml/2006/table">
            <a:tbl>
              <a:tblPr firstRow="1" bandRow="1">
                <a:tableStyleId>{5C22544A-7EE6-4342-B048-85BDC9FD1C3A}</a:tableStyleId>
              </a:tblPr>
              <a:tblGrid>
                <a:gridCol w="1559560">
                  <a:extLst>
                    <a:ext uri="{9D8B030D-6E8A-4147-A177-3AD203B41FA5}">
                      <a16:colId xmlns:a16="http://schemas.microsoft.com/office/drawing/2014/main" val="3293272368"/>
                    </a:ext>
                  </a:extLst>
                </a:gridCol>
                <a:gridCol w="2060576">
                  <a:extLst>
                    <a:ext uri="{9D8B030D-6E8A-4147-A177-3AD203B41FA5}">
                      <a16:colId xmlns:a16="http://schemas.microsoft.com/office/drawing/2014/main" val="469390639"/>
                    </a:ext>
                  </a:extLst>
                </a:gridCol>
                <a:gridCol w="1810068">
                  <a:extLst>
                    <a:ext uri="{9D8B030D-6E8A-4147-A177-3AD203B41FA5}">
                      <a16:colId xmlns:a16="http://schemas.microsoft.com/office/drawing/2014/main" val="1530789753"/>
                    </a:ext>
                  </a:extLst>
                </a:gridCol>
                <a:gridCol w="1810068">
                  <a:extLst>
                    <a:ext uri="{9D8B030D-6E8A-4147-A177-3AD203B41FA5}">
                      <a16:colId xmlns:a16="http://schemas.microsoft.com/office/drawing/2014/main" val="705867038"/>
                    </a:ext>
                  </a:extLst>
                </a:gridCol>
              </a:tblGrid>
              <a:tr h="370840">
                <a:tc>
                  <a:txBody>
                    <a:bodyPr/>
                    <a:lstStyle/>
                    <a:p>
                      <a:endParaRPr kumimoji="1" lang="ja-JP" altLang="en-US" sz="2400" dirty="0"/>
                    </a:p>
                  </a:txBody>
                  <a:tcPr/>
                </a:tc>
                <a:tc>
                  <a:txBody>
                    <a:bodyPr/>
                    <a:lstStyle/>
                    <a:p>
                      <a:r>
                        <a:rPr kumimoji="1" lang="ja-JP" altLang="en-US" sz="2400" dirty="0"/>
                        <a:t>加盟レゴ部数</a:t>
                      </a:r>
                    </a:p>
                  </a:txBody>
                  <a:tcPr/>
                </a:tc>
                <a:tc>
                  <a:txBody>
                    <a:bodyPr/>
                    <a:lstStyle/>
                    <a:p>
                      <a:r>
                        <a:rPr kumimoji="1" lang="ja-JP" altLang="en-US" sz="2400" dirty="0"/>
                        <a:t>部員総数</a:t>
                      </a:r>
                    </a:p>
                  </a:txBody>
                  <a:tcPr/>
                </a:tc>
                <a:tc>
                  <a:txBody>
                    <a:bodyPr/>
                    <a:lstStyle/>
                    <a:p>
                      <a:r>
                        <a:rPr kumimoji="1" lang="ja-JP" altLang="en-US" sz="2400" dirty="0"/>
                        <a:t>展示来場者</a:t>
                      </a:r>
                    </a:p>
                  </a:txBody>
                  <a:tcPr/>
                </a:tc>
                <a:extLst>
                  <a:ext uri="{0D108BD9-81ED-4DB2-BD59-A6C34878D82A}">
                    <a16:rowId xmlns:a16="http://schemas.microsoft.com/office/drawing/2014/main" val="2557203431"/>
                  </a:ext>
                </a:extLst>
              </a:tr>
              <a:tr h="370840">
                <a:tc>
                  <a:txBody>
                    <a:bodyPr/>
                    <a:lstStyle/>
                    <a:p>
                      <a:r>
                        <a:rPr kumimoji="1" lang="en-US" altLang="ja-JP" sz="2400" dirty="0"/>
                        <a:t> 5 </a:t>
                      </a:r>
                      <a:r>
                        <a:rPr kumimoji="1" lang="ja-JP" altLang="en-US" sz="2400" dirty="0"/>
                        <a:t>年後</a:t>
                      </a:r>
                    </a:p>
                  </a:txBody>
                  <a:tcPr/>
                </a:tc>
                <a:tc>
                  <a:txBody>
                    <a:bodyPr/>
                    <a:lstStyle/>
                    <a:p>
                      <a:r>
                        <a:rPr kumimoji="1" lang="en-US" altLang="ja-JP" sz="2400" dirty="0"/>
                        <a:t>15</a:t>
                      </a:r>
                      <a:endParaRPr kumimoji="1" lang="ja-JP" altLang="en-US" sz="2400" dirty="0"/>
                    </a:p>
                  </a:txBody>
                  <a:tcPr/>
                </a:tc>
                <a:tc>
                  <a:txBody>
                    <a:bodyPr/>
                    <a:lstStyle/>
                    <a:p>
                      <a:r>
                        <a:rPr kumimoji="1" lang="en-US" altLang="ja-JP" sz="2400" dirty="0"/>
                        <a:t>200 </a:t>
                      </a:r>
                      <a:r>
                        <a:rPr kumimoji="1" lang="ja-JP" altLang="en-US" sz="2400" dirty="0"/>
                        <a:t>名</a:t>
                      </a:r>
                    </a:p>
                  </a:txBody>
                  <a:tcPr/>
                </a:tc>
                <a:tc>
                  <a:txBody>
                    <a:bodyPr/>
                    <a:lstStyle/>
                    <a:p>
                      <a:r>
                        <a:rPr kumimoji="1" lang="en-US" altLang="ja-JP" sz="2400" dirty="0"/>
                        <a:t>3 </a:t>
                      </a:r>
                      <a:r>
                        <a:rPr kumimoji="1" lang="ja-JP" altLang="en-US" sz="2400" dirty="0"/>
                        <a:t>万人</a:t>
                      </a:r>
                    </a:p>
                  </a:txBody>
                  <a:tcPr/>
                </a:tc>
                <a:extLst>
                  <a:ext uri="{0D108BD9-81ED-4DB2-BD59-A6C34878D82A}">
                    <a16:rowId xmlns:a16="http://schemas.microsoft.com/office/drawing/2014/main" val="2177013889"/>
                  </a:ext>
                </a:extLst>
              </a:tr>
              <a:tr h="370840">
                <a:tc>
                  <a:txBody>
                    <a:bodyPr/>
                    <a:lstStyle/>
                    <a:p>
                      <a:r>
                        <a:rPr kumimoji="1" lang="en-US" altLang="ja-JP" sz="2400" dirty="0"/>
                        <a:t> 10 </a:t>
                      </a:r>
                      <a:r>
                        <a:rPr kumimoji="1" lang="ja-JP" altLang="en-US" sz="2400" dirty="0"/>
                        <a:t>年後</a:t>
                      </a:r>
                    </a:p>
                  </a:txBody>
                  <a:tcPr/>
                </a:tc>
                <a:tc>
                  <a:txBody>
                    <a:bodyPr/>
                    <a:lstStyle/>
                    <a:p>
                      <a:r>
                        <a:rPr kumimoji="1" lang="en-US" altLang="ja-JP" sz="2400" dirty="0"/>
                        <a:t>30</a:t>
                      </a:r>
                      <a:endParaRPr kumimoji="1" lang="ja-JP" altLang="en-US" sz="2400" dirty="0"/>
                    </a:p>
                  </a:txBody>
                  <a:tcPr/>
                </a:tc>
                <a:tc>
                  <a:txBody>
                    <a:bodyPr/>
                    <a:lstStyle/>
                    <a:p>
                      <a:r>
                        <a:rPr kumimoji="1" lang="en-US" altLang="ja-JP" sz="2400" dirty="0"/>
                        <a:t>400 </a:t>
                      </a:r>
                      <a:r>
                        <a:rPr kumimoji="1" lang="ja-JP" altLang="en-US" sz="2400" dirty="0"/>
                        <a:t>名</a:t>
                      </a:r>
                    </a:p>
                  </a:txBody>
                  <a:tcPr/>
                </a:tc>
                <a:tc>
                  <a:txBody>
                    <a:bodyPr/>
                    <a:lstStyle/>
                    <a:p>
                      <a:r>
                        <a:rPr kumimoji="1" lang="en-US" altLang="ja-JP" sz="2400" dirty="0"/>
                        <a:t>5 </a:t>
                      </a:r>
                      <a:r>
                        <a:rPr kumimoji="1" lang="ja-JP" altLang="en-US" sz="2400" dirty="0"/>
                        <a:t>万人</a:t>
                      </a:r>
                    </a:p>
                  </a:txBody>
                  <a:tcPr/>
                </a:tc>
                <a:extLst>
                  <a:ext uri="{0D108BD9-81ED-4DB2-BD59-A6C34878D82A}">
                    <a16:rowId xmlns:a16="http://schemas.microsoft.com/office/drawing/2014/main" val="3651107401"/>
                  </a:ext>
                </a:extLst>
              </a:tr>
              <a:tr h="370840">
                <a:tc>
                  <a:txBody>
                    <a:bodyPr/>
                    <a:lstStyle/>
                    <a:p>
                      <a:r>
                        <a:rPr kumimoji="1" lang="en-US" altLang="ja-JP" sz="2400" dirty="0"/>
                        <a:t> 20 </a:t>
                      </a:r>
                      <a:r>
                        <a:rPr kumimoji="1" lang="ja-JP" altLang="en-US" sz="2400" dirty="0"/>
                        <a:t>年後</a:t>
                      </a:r>
                    </a:p>
                  </a:txBody>
                  <a:tcPr/>
                </a:tc>
                <a:tc>
                  <a:txBody>
                    <a:bodyPr/>
                    <a:lstStyle/>
                    <a:p>
                      <a:r>
                        <a:rPr kumimoji="1" lang="en-US" altLang="ja-JP" sz="2400" dirty="0"/>
                        <a:t>50</a:t>
                      </a:r>
                      <a:endParaRPr kumimoji="1" lang="ja-JP" altLang="en-US" sz="2400" dirty="0"/>
                    </a:p>
                  </a:txBody>
                  <a:tcPr/>
                </a:tc>
                <a:tc>
                  <a:txBody>
                    <a:bodyPr/>
                    <a:lstStyle/>
                    <a:p>
                      <a:r>
                        <a:rPr kumimoji="1" lang="en-US" altLang="ja-JP" sz="2400" dirty="0"/>
                        <a:t>1000 </a:t>
                      </a:r>
                      <a:r>
                        <a:rPr kumimoji="1" lang="ja-JP" altLang="en-US" sz="2400" dirty="0"/>
                        <a:t>名</a:t>
                      </a:r>
                    </a:p>
                  </a:txBody>
                  <a:tcPr/>
                </a:tc>
                <a:tc>
                  <a:txBody>
                    <a:bodyPr/>
                    <a:lstStyle/>
                    <a:p>
                      <a:r>
                        <a:rPr kumimoji="1" lang="en-US" altLang="ja-JP" sz="2400" dirty="0"/>
                        <a:t>10 </a:t>
                      </a:r>
                      <a:r>
                        <a:rPr kumimoji="1" lang="ja-JP" altLang="en-US" sz="2400" dirty="0"/>
                        <a:t>万人</a:t>
                      </a:r>
                    </a:p>
                  </a:txBody>
                  <a:tcPr/>
                </a:tc>
                <a:extLst>
                  <a:ext uri="{0D108BD9-81ED-4DB2-BD59-A6C34878D82A}">
                    <a16:rowId xmlns:a16="http://schemas.microsoft.com/office/drawing/2014/main" val="1580733482"/>
                  </a:ext>
                </a:extLst>
              </a:tr>
            </a:tbl>
          </a:graphicData>
        </a:graphic>
      </p:graphicFrame>
      <p:sp>
        <p:nvSpPr>
          <p:cNvPr id="5" name="スライド番号プレースホルダー 4">
            <a:extLst>
              <a:ext uri="{FF2B5EF4-FFF2-40B4-BE49-F238E27FC236}">
                <a16:creationId xmlns:a16="http://schemas.microsoft.com/office/drawing/2014/main" id="{BCD843FA-9E23-4348-DF18-7480C9193F32}"/>
              </a:ext>
            </a:extLst>
          </p:cNvPr>
          <p:cNvSpPr>
            <a:spLocks noGrp="1"/>
          </p:cNvSpPr>
          <p:nvPr>
            <p:ph type="sldNum" sz="quarter" idx="12"/>
          </p:nvPr>
        </p:nvSpPr>
        <p:spPr/>
        <p:txBody>
          <a:bodyPr/>
          <a:lstStyle/>
          <a:p>
            <a:fld id="{4D6079F7-55E1-4729-93E2-92FBBB5D71EE}" type="slidenum">
              <a:rPr kumimoji="1" lang="ja-JP" altLang="en-US" smtClean="0"/>
              <a:t>12</a:t>
            </a:fld>
            <a:endParaRPr kumimoji="1" lang="ja-JP" altLang="en-US"/>
          </a:p>
        </p:txBody>
      </p:sp>
    </p:spTree>
    <p:extLst>
      <p:ext uri="{BB962C8B-B14F-4D97-AF65-F5344CB8AC3E}">
        <p14:creationId xmlns:p14="http://schemas.microsoft.com/office/powerpoint/2010/main" val="294892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963D2C5-7AF0-876C-92E7-2BB163ABE5BC}"/>
              </a:ext>
            </a:extLst>
          </p:cNvPr>
          <p:cNvSpPr>
            <a:spLocks noGrp="1"/>
          </p:cNvSpPr>
          <p:nvPr>
            <p:ph type="title"/>
          </p:nvPr>
        </p:nvSpPr>
        <p:spPr/>
        <p:txBody>
          <a:bodyPr/>
          <a:lstStyle/>
          <a:p>
            <a:r>
              <a:rPr kumimoji="1" lang="ja-JP" altLang="en-US" sz="2800" dirty="0"/>
              <a:t>本展示会の効果</a:t>
            </a:r>
          </a:p>
        </p:txBody>
      </p:sp>
      <p:sp>
        <p:nvSpPr>
          <p:cNvPr id="3" name="コンテンツ プレースホルダー 2">
            <a:extLst>
              <a:ext uri="{FF2B5EF4-FFF2-40B4-BE49-F238E27FC236}">
                <a16:creationId xmlns:a16="http://schemas.microsoft.com/office/drawing/2014/main" id="{43A7E4B9-03A0-29E6-E60E-5D0FBFC3993C}"/>
              </a:ext>
            </a:extLst>
          </p:cNvPr>
          <p:cNvSpPr>
            <a:spLocks noGrp="1"/>
          </p:cNvSpPr>
          <p:nvPr>
            <p:ph idx="1"/>
          </p:nvPr>
        </p:nvSpPr>
        <p:spPr/>
        <p:txBody>
          <a:bodyPr/>
          <a:lstStyle/>
          <a:p>
            <a:r>
              <a:rPr kumimoji="1" lang="ja-JP" altLang="en-US" dirty="0"/>
              <a:t>街</a:t>
            </a:r>
            <a:endParaRPr kumimoji="1" lang="en-US" altLang="ja-JP" dirty="0"/>
          </a:p>
          <a:p>
            <a:pPr lvl="1"/>
            <a:r>
              <a:rPr lang="en-US" altLang="ja-JP" b="1" dirty="0"/>
              <a:t>STEAM</a:t>
            </a:r>
            <a:r>
              <a:rPr lang="ja-JP" altLang="en-US" b="1" dirty="0"/>
              <a:t>教育</a:t>
            </a:r>
            <a:r>
              <a:rPr lang="ja-JP" altLang="en-US" dirty="0"/>
              <a:t>としての子どもへの影響</a:t>
            </a:r>
            <a:endParaRPr lang="en-US" altLang="ja-JP" dirty="0"/>
          </a:p>
          <a:p>
            <a:pPr lvl="1"/>
            <a:r>
              <a:rPr lang="ja-JP" altLang="en-US" b="1" dirty="0"/>
              <a:t>来場者が、レゴの持つ可能性を知ることが出来る</a:t>
            </a:r>
            <a:endParaRPr lang="en-US" altLang="ja-JP" b="1" dirty="0"/>
          </a:p>
          <a:p>
            <a:pPr lvl="1"/>
            <a:r>
              <a:rPr kumimoji="1" lang="ja-JP" altLang="en-US" dirty="0"/>
              <a:t>レゴ部の存在を認知する</a:t>
            </a:r>
            <a:endParaRPr kumimoji="1" lang="en-US" altLang="ja-JP" dirty="0"/>
          </a:p>
          <a:p>
            <a:pPr lvl="1"/>
            <a:r>
              <a:rPr kumimoji="1" lang="ja-JP" altLang="en-US" dirty="0"/>
              <a:t>大学生と来場者のコミュニケーション</a:t>
            </a:r>
            <a:endParaRPr kumimoji="1" lang="en-US" altLang="ja-JP" dirty="0"/>
          </a:p>
          <a:p>
            <a:pPr lvl="2"/>
            <a:r>
              <a:rPr lang="ja-JP" altLang="en-US" dirty="0"/>
              <a:t>小中学生、高校生、親御さん</a:t>
            </a:r>
            <a:endParaRPr lang="en-US" altLang="ja-JP" dirty="0"/>
          </a:p>
          <a:p>
            <a:pPr lvl="1"/>
            <a:r>
              <a:rPr kumimoji="1" lang="ja-JP" altLang="en-US" b="1" dirty="0"/>
              <a:t>学生支援を行っている企業</a:t>
            </a:r>
            <a:r>
              <a:rPr kumimoji="1" lang="ja-JP" altLang="en-US" dirty="0"/>
              <a:t>を知る</a:t>
            </a:r>
            <a:endParaRPr kumimoji="1" lang="en-US" altLang="ja-JP" dirty="0"/>
          </a:p>
          <a:p>
            <a:pPr lvl="1"/>
            <a:endParaRPr kumimoji="1" lang="en-US" altLang="ja-JP" dirty="0"/>
          </a:p>
          <a:p>
            <a:r>
              <a:rPr lang="ja-JP" altLang="en-US" dirty="0"/>
              <a:t>企業</a:t>
            </a:r>
            <a:endParaRPr lang="en-US" altLang="ja-JP" dirty="0"/>
          </a:p>
          <a:p>
            <a:pPr lvl="1"/>
            <a:r>
              <a:rPr lang="ja-JP" altLang="en-US" b="1" dirty="0"/>
              <a:t>大学</a:t>
            </a:r>
            <a:r>
              <a:rPr kumimoji="1" lang="ja-JP" altLang="en-US" b="1" dirty="0"/>
              <a:t>レゴ部とのコラボという事業</a:t>
            </a:r>
            <a:r>
              <a:rPr kumimoji="1" lang="en-US" altLang="ja-JP" b="1" dirty="0"/>
              <a:t>×</a:t>
            </a:r>
            <a:r>
              <a:rPr kumimoji="1" lang="ja-JP" altLang="en-US" b="1" dirty="0"/>
              <a:t>学生支援の広報の可能性が広がる</a:t>
            </a:r>
            <a:endParaRPr kumimoji="1" lang="en-US" altLang="ja-JP" b="1" dirty="0"/>
          </a:p>
          <a:p>
            <a:pPr lvl="1"/>
            <a:r>
              <a:rPr kumimoji="1" lang="ja-JP" altLang="en-US" dirty="0"/>
              <a:t>レゴ部の</a:t>
            </a:r>
            <a:r>
              <a:rPr kumimoji="1" lang="ja-JP" altLang="en-US" b="1" dirty="0"/>
              <a:t>学生へのリクルート</a:t>
            </a:r>
            <a:endParaRPr lang="en-US" altLang="ja-JP" dirty="0"/>
          </a:p>
          <a:p>
            <a:pPr lvl="1"/>
            <a:endParaRPr lang="en-US" altLang="ja-JP" dirty="0"/>
          </a:p>
          <a:p>
            <a:r>
              <a:rPr kumimoji="1" lang="ja-JP" altLang="en-US" dirty="0"/>
              <a:t>レゴ部</a:t>
            </a:r>
            <a:endParaRPr kumimoji="1" lang="en-US" altLang="ja-JP" dirty="0"/>
          </a:p>
          <a:p>
            <a:pPr lvl="1"/>
            <a:r>
              <a:rPr kumimoji="1" lang="ja-JP" altLang="en-US" b="1" dirty="0"/>
              <a:t>レゴの持つ可能性を知ってもらえる</a:t>
            </a:r>
            <a:endParaRPr kumimoji="1" lang="en-US" altLang="ja-JP" b="1" dirty="0"/>
          </a:p>
          <a:p>
            <a:pPr lvl="1"/>
            <a:r>
              <a:rPr lang="ja-JP" altLang="en-US" dirty="0"/>
              <a:t>他大レゴ部の技術を見て</a:t>
            </a:r>
            <a:r>
              <a:rPr lang="ja-JP" altLang="en-US" b="1" dirty="0"/>
              <a:t>自己研鑽</a:t>
            </a:r>
            <a:r>
              <a:rPr lang="ja-JP" altLang="en-US" dirty="0"/>
              <a:t>し合う</a:t>
            </a:r>
            <a:endParaRPr lang="en-US" altLang="ja-JP" dirty="0"/>
          </a:p>
          <a:p>
            <a:pPr lvl="1"/>
            <a:r>
              <a:rPr lang="ja-JP" altLang="en-US" dirty="0"/>
              <a:t>様々な分野の</a:t>
            </a:r>
            <a:r>
              <a:rPr lang="ja-JP" altLang="en-US" b="1" dirty="0"/>
              <a:t>大学生同士の交流・展示会運営</a:t>
            </a:r>
            <a:r>
              <a:rPr lang="ja-JP" altLang="en-US" dirty="0"/>
              <a:t>によりレゴ以外の知見を広げる場になる</a:t>
            </a:r>
            <a:br>
              <a:rPr lang="en-US" altLang="ja-JP" dirty="0"/>
            </a:br>
            <a:r>
              <a:rPr lang="ja-JP" altLang="en-US" dirty="0"/>
              <a:t>→</a:t>
            </a:r>
            <a:r>
              <a:rPr lang="ja-JP" altLang="en-US" b="1" dirty="0"/>
              <a:t>大学生の人材育成</a:t>
            </a:r>
            <a:endParaRPr lang="en-US" altLang="ja-JP" b="1" dirty="0"/>
          </a:p>
          <a:p>
            <a:pPr lvl="1"/>
            <a:endParaRPr kumimoji="1" lang="ja-JP" altLang="en-US" dirty="0"/>
          </a:p>
        </p:txBody>
      </p:sp>
      <p:sp>
        <p:nvSpPr>
          <p:cNvPr id="4" name="スライド番号プレースホルダー 3">
            <a:extLst>
              <a:ext uri="{FF2B5EF4-FFF2-40B4-BE49-F238E27FC236}">
                <a16:creationId xmlns:a16="http://schemas.microsoft.com/office/drawing/2014/main" id="{BC03E4B0-D102-D6B5-3674-B59C9D0D0F1B}"/>
              </a:ext>
            </a:extLst>
          </p:cNvPr>
          <p:cNvSpPr>
            <a:spLocks noGrp="1"/>
          </p:cNvSpPr>
          <p:nvPr>
            <p:ph type="sldNum" sz="quarter" idx="12"/>
          </p:nvPr>
        </p:nvSpPr>
        <p:spPr/>
        <p:txBody>
          <a:bodyPr/>
          <a:lstStyle/>
          <a:p>
            <a:fld id="{FFC38840-72D4-4161-BE45-F8E37AC04962}" type="slidenum">
              <a:rPr kumimoji="1" lang="ja-JP" altLang="en-US" smtClean="0"/>
              <a:t>13</a:t>
            </a:fld>
            <a:endParaRPr kumimoji="1" lang="ja-JP" altLang="en-US"/>
          </a:p>
        </p:txBody>
      </p:sp>
    </p:spTree>
    <p:extLst>
      <p:ext uri="{BB962C8B-B14F-4D97-AF65-F5344CB8AC3E}">
        <p14:creationId xmlns:p14="http://schemas.microsoft.com/office/powerpoint/2010/main" val="2898828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4BAEADC-7997-639F-B122-DFDABD4E8928}"/>
              </a:ext>
            </a:extLst>
          </p:cNvPr>
          <p:cNvSpPr>
            <a:spLocks noGrp="1"/>
          </p:cNvSpPr>
          <p:nvPr>
            <p:ph type="title"/>
          </p:nvPr>
        </p:nvSpPr>
        <p:spPr/>
        <p:txBody>
          <a:bodyPr/>
          <a:lstStyle/>
          <a:p>
            <a:r>
              <a:rPr kumimoji="1" lang="ja-JP" altLang="en-US" sz="2800" dirty="0"/>
              <a:t>協賛企業の皆様におけるメリット</a:t>
            </a:r>
          </a:p>
        </p:txBody>
      </p:sp>
      <p:sp>
        <p:nvSpPr>
          <p:cNvPr id="3" name="コンテンツ プレースホルダー 2">
            <a:extLst>
              <a:ext uri="{FF2B5EF4-FFF2-40B4-BE49-F238E27FC236}">
                <a16:creationId xmlns:a16="http://schemas.microsoft.com/office/drawing/2014/main" id="{2A3F5A6C-DBCA-676E-E92E-5DED0E9830AF}"/>
              </a:ext>
            </a:extLst>
          </p:cNvPr>
          <p:cNvSpPr>
            <a:spLocks noGrp="1"/>
          </p:cNvSpPr>
          <p:nvPr>
            <p:ph idx="1"/>
          </p:nvPr>
        </p:nvSpPr>
        <p:spPr/>
        <p:txBody>
          <a:bodyPr/>
          <a:lstStyle/>
          <a:p>
            <a:r>
              <a:rPr lang="ja-JP" altLang="en-US" b="1" dirty="0"/>
              <a:t>全国の国立大学・トップ私立大学の学生と共に</a:t>
            </a:r>
            <a:br>
              <a:rPr lang="en-US" altLang="ja-JP" b="1" dirty="0"/>
            </a:br>
            <a:r>
              <a:rPr lang="ja-JP" altLang="en-US" b="1" dirty="0"/>
              <a:t>社会的・教育的意義のある活動をすることをアピール！</a:t>
            </a:r>
            <a:endParaRPr lang="en-US" altLang="ja-JP" b="1" dirty="0"/>
          </a:p>
          <a:p>
            <a:pPr lvl="1"/>
            <a:r>
              <a:rPr lang="ja-JP" altLang="en-US" b="1" dirty="0"/>
              <a:t>大学生向け、東京近郊の親子向け、そして協賛企業同士向けに</a:t>
            </a:r>
            <a:endParaRPr lang="en-US" altLang="ja-JP" b="1" dirty="0"/>
          </a:p>
          <a:p>
            <a:endParaRPr lang="en-US" altLang="ja-JP" dirty="0"/>
          </a:p>
          <a:p>
            <a:endParaRPr lang="en-US" altLang="ja-JP" dirty="0"/>
          </a:p>
          <a:p>
            <a:r>
              <a:rPr lang="ja-JP" altLang="en-US" dirty="0"/>
              <a:t>全国の国立大学・トップ私立大学</a:t>
            </a:r>
            <a:r>
              <a:rPr lang="en-US" altLang="ja-JP" dirty="0"/>
              <a:t>”</a:t>
            </a:r>
            <a:r>
              <a:rPr lang="ja-JP" altLang="en-US" dirty="0"/>
              <a:t>レゴ部員</a:t>
            </a:r>
            <a:r>
              <a:rPr lang="en-US" altLang="ja-JP" dirty="0"/>
              <a:t>”</a:t>
            </a:r>
            <a:r>
              <a:rPr lang="ja-JP" altLang="en-US" dirty="0"/>
              <a:t>へのリクルートの可能性</a:t>
            </a:r>
            <a:endParaRPr lang="en-US" altLang="ja-JP" dirty="0"/>
          </a:p>
          <a:p>
            <a:pPr lvl="1"/>
            <a:r>
              <a:rPr lang="ja-JP" altLang="en-US" dirty="0"/>
              <a:t>レゴ部員の特性</a:t>
            </a:r>
            <a:endParaRPr lang="en-US" altLang="ja-JP" dirty="0"/>
          </a:p>
          <a:p>
            <a:pPr lvl="2"/>
            <a:r>
              <a:rPr lang="ja-JP" altLang="en-US" dirty="0"/>
              <a:t>レゴ作品を制作</a:t>
            </a:r>
            <a:endParaRPr lang="en-US" altLang="ja-JP" dirty="0"/>
          </a:p>
          <a:p>
            <a:pPr lvl="3">
              <a:buFont typeface="Wingdings" panose="05000000000000000000" pitchFamily="2" charset="2"/>
              <a:buChar char="Ø"/>
            </a:pPr>
            <a:r>
              <a:rPr lang="ja-JP" altLang="en-US" b="1" dirty="0"/>
              <a:t>持続的な注意力、目標達成志向</a:t>
            </a:r>
            <a:endParaRPr lang="en-US" altLang="ja-JP" b="1" dirty="0"/>
          </a:p>
          <a:p>
            <a:pPr lvl="2"/>
            <a:r>
              <a:rPr lang="ja-JP" altLang="en-US" dirty="0"/>
              <a:t>「部」の組織として学祭や企業案件を経験し、</a:t>
            </a:r>
            <a:br>
              <a:rPr lang="en-US" altLang="ja-JP" dirty="0"/>
            </a:br>
            <a:r>
              <a:rPr lang="ja-JP" altLang="en-US" dirty="0"/>
              <a:t>納期を設定→制作期間、発注、設計、概念設計の期間を逆算し段取りを組む→遂行</a:t>
            </a:r>
            <a:br>
              <a:rPr lang="en-US" altLang="ja-JP" dirty="0"/>
            </a:br>
            <a:r>
              <a:rPr lang="ja-JP" altLang="en-US" dirty="0"/>
              <a:t>の訓練を何度も経ている</a:t>
            </a:r>
            <a:endParaRPr lang="en-US" altLang="ja-JP" dirty="0"/>
          </a:p>
          <a:p>
            <a:pPr lvl="3">
              <a:buFont typeface="Wingdings" panose="05000000000000000000" pitchFamily="2" charset="2"/>
              <a:buChar char="Ø"/>
            </a:pPr>
            <a:r>
              <a:rPr lang="ja-JP" altLang="en-US" b="1" dirty="0"/>
              <a:t>組織運営能力、上流から下流までの企画・段取り力、社会人と関わった経験値</a:t>
            </a:r>
            <a:endParaRPr lang="en-US" altLang="ja-JP" b="1" dirty="0"/>
          </a:p>
          <a:p>
            <a:pPr>
              <a:buFont typeface="Wingdings" panose="05000000000000000000" pitchFamily="2" charset="2"/>
              <a:buChar char="Ø"/>
            </a:pPr>
            <a:endParaRPr lang="ja-JP" altLang="en-US" dirty="0"/>
          </a:p>
        </p:txBody>
      </p:sp>
      <p:sp>
        <p:nvSpPr>
          <p:cNvPr id="4" name="スライド番号プレースホルダー 3">
            <a:extLst>
              <a:ext uri="{FF2B5EF4-FFF2-40B4-BE49-F238E27FC236}">
                <a16:creationId xmlns:a16="http://schemas.microsoft.com/office/drawing/2014/main" id="{E1F6DA84-FDC3-5BDE-EC97-F9D5F3610122}"/>
              </a:ext>
            </a:extLst>
          </p:cNvPr>
          <p:cNvSpPr>
            <a:spLocks noGrp="1"/>
          </p:cNvSpPr>
          <p:nvPr>
            <p:ph type="sldNum" sz="quarter" idx="12"/>
          </p:nvPr>
        </p:nvSpPr>
        <p:spPr/>
        <p:txBody>
          <a:bodyPr/>
          <a:lstStyle/>
          <a:p>
            <a:fld id="{4D6079F7-55E1-4729-93E2-92FBBB5D71EE}" type="slidenum">
              <a:rPr kumimoji="1" lang="ja-JP" altLang="en-US" smtClean="0"/>
              <a:t>14</a:t>
            </a:fld>
            <a:endParaRPr kumimoji="1" lang="ja-JP" altLang="en-US"/>
          </a:p>
        </p:txBody>
      </p:sp>
    </p:spTree>
    <p:extLst>
      <p:ext uri="{BB962C8B-B14F-4D97-AF65-F5344CB8AC3E}">
        <p14:creationId xmlns:p14="http://schemas.microsoft.com/office/powerpoint/2010/main" val="2241955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8E966E3-6A55-4342-3749-BA5450BE32ED}"/>
              </a:ext>
            </a:extLst>
          </p:cNvPr>
          <p:cNvSpPr>
            <a:spLocks noGrp="1"/>
          </p:cNvSpPr>
          <p:nvPr>
            <p:ph type="title"/>
          </p:nvPr>
        </p:nvSpPr>
        <p:spPr/>
        <p:txBody>
          <a:bodyPr/>
          <a:lstStyle/>
          <a:p>
            <a:r>
              <a:rPr kumimoji="1" lang="ja-JP" altLang="en-US" sz="2800" dirty="0"/>
              <a:t>運営必要費用の内訳</a:t>
            </a:r>
          </a:p>
        </p:txBody>
      </p:sp>
      <p:sp>
        <p:nvSpPr>
          <p:cNvPr id="3" name="コンテンツ プレースホルダー 2">
            <a:extLst>
              <a:ext uri="{FF2B5EF4-FFF2-40B4-BE49-F238E27FC236}">
                <a16:creationId xmlns:a16="http://schemas.microsoft.com/office/drawing/2014/main" id="{1FA70B34-C691-5C99-827A-3A0544DF66B7}"/>
              </a:ext>
            </a:extLst>
          </p:cNvPr>
          <p:cNvSpPr>
            <a:spLocks noGrp="1"/>
          </p:cNvSpPr>
          <p:nvPr>
            <p:ph idx="1"/>
          </p:nvPr>
        </p:nvSpPr>
        <p:spPr/>
        <p:txBody>
          <a:bodyPr/>
          <a:lstStyle/>
          <a:p>
            <a:r>
              <a:rPr lang="en-US" altLang="ja-JP" dirty="0"/>
              <a:t>8</a:t>
            </a:r>
            <a:r>
              <a:rPr lang="ja-JP" altLang="en-US" dirty="0"/>
              <a:t>大学、</a:t>
            </a:r>
            <a:r>
              <a:rPr lang="en-US" altLang="ja-JP" dirty="0"/>
              <a:t>50</a:t>
            </a:r>
            <a:r>
              <a:rPr lang="ja-JP" altLang="en-US" dirty="0"/>
              <a:t>名が参加</a:t>
            </a:r>
            <a:endParaRPr lang="en-US" altLang="ja-JP" dirty="0"/>
          </a:p>
          <a:p>
            <a:pPr lvl="1"/>
            <a:r>
              <a:rPr kumimoji="1" lang="ja-JP" altLang="en-US" dirty="0"/>
              <a:t>東京近郊</a:t>
            </a:r>
            <a:r>
              <a:rPr kumimoji="1" lang="en-US" altLang="ja-JP" dirty="0"/>
              <a:t>3</a:t>
            </a:r>
            <a:r>
              <a:rPr kumimoji="1" lang="ja-JP" altLang="en-US" dirty="0"/>
              <a:t>大学</a:t>
            </a:r>
            <a:r>
              <a:rPr kumimoji="1" lang="en-US" altLang="ja-JP" dirty="0"/>
              <a:t>(</a:t>
            </a:r>
            <a:r>
              <a:rPr kumimoji="1" lang="ja-JP" altLang="en-US" dirty="0"/>
              <a:t>東京大、東京科学大、早稲田大</a:t>
            </a:r>
            <a:r>
              <a:rPr kumimoji="1" lang="en-US" altLang="ja-JP" dirty="0"/>
              <a:t>)</a:t>
            </a:r>
            <a:r>
              <a:rPr kumimoji="1" lang="ja-JP" altLang="en-US" dirty="0"/>
              <a:t>　</a:t>
            </a:r>
            <a:r>
              <a:rPr lang="en-US" altLang="ja-JP" dirty="0"/>
              <a:t>3</a:t>
            </a:r>
            <a:r>
              <a:rPr kumimoji="1" lang="en-US" altLang="ja-JP" dirty="0"/>
              <a:t>0</a:t>
            </a:r>
            <a:r>
              <a:rPr lang="ja-JP" altLang="en-US" dirty="0"/>
              <a:t>名</a:t>
            </a:r>
            <a:endParaRPr lang="en-US" altLang="ja-JP" dirty="0"/>
          </a:p>
          <a:p>
            <a:pPr lvl="2"/>
            <a:r>
              <a:rPr kumimoji="1" lang="ja-JP" altLang="en-US" dirty="0"/>
              <a:t>交通費：</a:t>
            </a:r>
            <a:r>
              <a:rPr kumimoji="1" lang="en-US" altLang="ja-JP" dirty="0"/>
              <a:t>4</a:t>
            </a:r>
            <a:r>
              <a:rPr kumimoji="1" lang="ja-JP" altLang="en-US" dirty="0"/>
              <a:t>日間の</a:t>
            </a:r>
            <a:r>
              <a:rPr kumimoji="1" lang="en-US" altLang="ja-JP" dirty="0"/>
              <a:t>1</a:t>
            </a:r>
            <a:r>
              <a:rPr kumimoji="1" lang="ja-JP" altLang="en-US" dirty="0"/>
              <a:t>人あたりの交通費</a:t>
            </a:r>
            <a:r>
              <a:rPr kumimoji="1" lang="en-US" altLang="ja-JP" dirty="0"/>
              <a:t>1</a:t>
            </a:r>
            <a:r>
              <a:rPr kumimoji="1" lang="ja-JP" altLang="en-US" dirty="0"/>
              <a:t>万円 </a:t>
            </a:r>
            <a:r>
              <a:rPr kumimoji="1" lang="en-US" altLang="ja-JP" dirty="0"/>
              <a:t>× 30</a:t>
            </a:r>
            <a:r>
              <a:rPr kumimoji="1" lang="ja-JP" altLang="en-US" dirty="0"/>
              <a:t>名 </a:t>
            </a:r>
            <a:r>
              <a:rPr kumimoji="1" lang="en-US" altLang="ja-JP" dirty="0"/>
              <a:t>= </a:t>
            </a:r>
            <a:r>
              <a:rPr kumimoji="1" lang="en-US" altLang="ja-JP" b="1" dirty="0"/>
              <a:t>300,000 </a:t>
            </a:r>
            <a:r>
              <a:rPr kumimoji="1" lang="ja-JP" altLang="en-US" b="1" dirty="0"/>
              <a:t>円</a:t>
            </a:r>
            <a:endParaRPr kumimoji="1" lang="en-US" altLang="ja-JP" b="1" dirty="0"/>
          </a:p>
          <a:p>
            <a:pPr lvl="2"/>
            <a:r>
              <a:rPr lang="ja-JP" altLang="en-US" dirty="0"/>
              <a:t>作品運搬：</a:t>
            </a:r>
            <a:r>
              <a:rPr lang="en-US" altLang="ja-JP" dirty="0"/>
              <a:t>(1</a:t>
            </a:r>
            <a:r>
              <a:rPr lang="ja-JP" altLang="en-US" dirty="0"/>
              <a:t>大学あたり</a:t>
            </a:r>
            <a:r>
              <a:rPr lang="en-US" altLang="ja-JP" dirty="0"/>
              <a:t>1</a:t>
            </a:r>
            <a:r>
              <a:rPr lang="ja-JP" altLang="en-US" dirty="0"/>
              <a:t>台</a:t>
            </a:r>
            <a:r>
              <a:rPr lang="en-US" altLang="ja-JP" dirty="0"/>
              <a:t>24</a:t>
            </a:r>
            <a:r>
              <a:rPr lang="ja-JP" altLang="en-US" dirty="0"/>
              <a:t>時間分</a:t>
            </a:r>
            <a:r>
              <a:rPr lang="en-US" altLang="ja-JP" dirty="0"/>
              <a:t>1</a:t>
            </a:r>
            <a:r>
              <a:rPr lang="ja-JP" altLang="en-US" dirty="0"/>
              <a:t>万円</a:t>
            </a:r>
            <a:r>
              <a:rPr lang="en-US" altLang="ja-JP" dirty="0"/>
              <a:t>+</a:t>
            </a:r>
            <a:r>
              <a:rPr lang="ja-JP" altLang="en-US" dirty="0"/>
              <a:t>ガソリン</a:t>
            </a:r>
            <a:r>
              <a:rPr lang="en-US" altLang="ja-JP" dirty="0"/>
              <a:t>5000</a:t>
            </a:r>
            <a:r>
              <a:rPr lang="ja-JP" altLang="en-US" dirty="0"/>
              <a:t>円 </a:t>
            </a:r>
            <a:r>
              <a:rPr lang="en-US" altLang="ja-JP" dirty="0"/>
              <a:t>)× 3</a:t>
            </a:r>
            <a:r>
              <a:rPr lang="ja-JP" altLang="en-US" dirty="0"/>
              <a:t>大学 </a:t>
            </a:r>
            <a:r>
              <a:rPr lang="en-US" altLang="ja-JP" dirty="0"/>
              <a:t>= </a:t>
            </a:r>
            <a:r>
              <a:rPr lang="en-US" altLang="ja-JP" b="1" dirty="0"/>
              <a:t>45,000 </a:t>
            </a:r>
            <a:r>
              <a:rPr lang="ja-JP" altLang="en-US" b="1" dirty="0"/>
              <a:t>円</a:t>
            </a:r>
            <a:endParaRPr lang="en-US" altLang="ja-JP" b="1" dirty="0"/>
          </a:p>
          <a:p>
            <a:pPr lvl="2"/>
            <a:r>
              <a:rPr kumimoji="1" lang="ja-JP" altLang="en-US" b="1" dirty="0"/>
              <a:t>計 </a:t>
            </a:r>
            <a:r>
              <a:rPr kumimoji="1" lang="en-US" altLang="ja-JP" b="1" dirty="0"/>
              <a:t>345,000 </a:t>
            </a:r>
            <a:r>
              <a:rPr kumimoji="1" lang="ja-JP" altLang="en-US" b="1" dirty="0"/>
              <a:t>円</a:t>
            </a:r>
            <a:endParaRPr kumimoji="1" lang="en-US" altLang="ja-JP" b="1" dirty="0"/>
          </a:p>
          <a:p>
            <a:pPr lvl="1"/>
            <a:r>
              <a:rPr lang="ja-JP" altLang="en-US" dirty="0"/>
              <a:t>遠方</a:t>
            </a:r>
            <a:r>
              <a:rPr lang="en-US" altLang="ja-JP" dirty="0"/>
              <a:t>5</a:t>
            </a:r>
            <a:r>
              <a:rPr lang="ja-JP" altLang="en-US" dirty="0"/>
              <a:t>大学</a:t>
            </a:r>
            <a:r>
              <a:rPr lang="en-US" altLang="ja-JP" dirty="0"/>
              <a:t>(</a:t>
            </a:r>
            <a:r>
              <a:rPr lang="ja-JP" altLang="en-US" dirty="0"/>
              <a:t>静岡大、豊橋技術科学大、名古屋大、京都大、広島大</a:t>
            </a:r>
            <a:r>
              <a:rPr lang="en-US" altLang="ja-JP" dirty="0"/>
              <a:t>)</a:t>
            </a:r>
            <a:r>
              <a:rPr lang="ja-JP" altLang="en-US" dirty="0"/>
              <a:t>　</a:t>
            </a:r>
            <a:r>
              <a:rPr lang="en-US" altLang="ja-JP" dirty="0"/>
              <a:t>20</a:t>
            </a:r>
            <a:r>
              <a:rPr lang="ja-JP" altLang="en-US" dirty="0"/>
              <a:t>人</a:t>
            </a:r>
            <a:endParaRPr lang="en-US" altLang="ja-JP" dirty="0"/>
          </a:p>
          <a:p>
            <a:pPr lvl="2"/>
            <a:r>
              <a:rPr lang="ja-JP" altLang="en-US" dirty="0"/>
              <a:t>作品運搬・交通費：</a:t>
            </a:r>
            <a:br>
              <a:rPr lang="en-US" altLang="ja-JP" dirty="0"/>
            </a:br>
            <a:r>
              <a:rPr lang="en-US" altLang="ja-JP" dirty="0"/>
              <a:t>1</a:t>
            </a:r>
            <a:r>
              <a:rPr lang="ja-JP" altLang="en-US" dirty="0"/>
              <a:t>大学あたりレンタカー</a:t>
            </a:r>
            <a:r>
              <a:rPr lang="en-US" altLang="ja-JP" dirty="0"/>
              <a:t>1</a:t>
            </a:r>
            <a:r>
              <a:rPr lang="ja-JP" altLang="en-US" dirty="0"/>
              <a:t>台</a:t>
            </a:r>
            <a:r>
              <a:rPr lang="en-US" altLang="ja-JP" dirty="0"/>
              <a:t>5</a:t>
            </a:r>
            <a:r>
              <a:rPr lang="ja-JP" altLang="en-US" dirty="0"/>
              <a:t>日間</a:t>
            </a:r>
            <a:r>
              <a:rPr lang="en-US" altLang="ja-JP" dirty="0"/>
              <a:t> 60,000</a:t>
            </a:r>
            <a:r>
              <a:rPr lang="ja-JP" altLang="en-US" dirty="0"/>
              <a:t>円 </a:t>
            </a:r>
            <a:r>
              <a:rPr lang="en-US" altLang="ja-JP" dirty="0"/>
              <a:t>+</a:t>
            </a:r>
            <a:r>
              <a:rPr lang="ja-JP" altLang="en-US" dirty="0"/>
              <a:t> 高速ガソリン駐車場 </a:t>
            </a:r>
            <a:r>
              <a:rPr lang="en-US" altLang="ja-JP" dirty="0"/>
              <a:t>15,000</a:t>
            </a:r>
            <a:r>
              <a:rPr lang="ja-JP" altLang="en-US" dirty="0"/>
              <a:t>円～</a:t>
            </a:r>
            <a:r>
              <a:rPr lang="en-US" altLang="ja-JP" dirty="0"/>
              <a:t>20,000</a:t>
            </a:r>
            <a:r>
              <a:rPr lang="ja-JP" altLang="en-US" dirty="0"/>
              <a:t>円</a:t>
            </a:r>
            <a:br>
              <a:rPr lang="en-US" altLang="ja-JP" dirty="0"/>
            </a:br>
            <a:r>
              <a:rPr lang="en-US" altLang="ja-JP" dirty="0"/>
              <a:t>+ </a:t>
            </a:r>
            <a:r>
              <a:rPr lang="ja-JP" altLang="en-US" dirty="0"/>
              <a:t>新幹線</a:t>
            </a:r>
            <a:r>
              <a:rPr lang="en-US" altLang="ja-JP" dirty="0"/>
              <a:t>2</a:t>
            </a:r>
            <a:r>
              <a:rPr lang="ja-JP" altLang="en-US" dirty="0"/>
              <a:t>名分往復 </a:t>
            </a:r>
            <a:r>
              <a:rPr lang="en-US" altLang="ja-JP" dirty="0"/>
              <a:t>30,000</a:t>
            </a:r>
            <a:r>
              <a:rPr lang="ja-JP" altLang="en-US" dirty="0"/>
              <a:t>円～</a:t>
            </a:r>
            <a:r>
              <a:rPr lang="en-US" altLang="ja-JP" dirty="0"/>
              <a:t>70,000 </a:t>
            </a:r>
            <a:r>
              <a:rPr lang="ja-JP" altLang="en-US" dirty="0"/>
              <a:t>円</a:t>
            </a:r>
            <a:endParaRPr lang="en-US" altLang="ja-JP" dirty="0"/>
          </a:p>
          <a:p>
            <a:pPr lvl="3"/>
            <a:r>
              <a:rPr lang="en-US" altLang="ja-JP" b="1" dirty="0"/>
              <a:t>5</a:t>
            </a:r>
            <a:r>
              <a:rPr lang="ja-JP" altLang="en-US" b="1" dirty="0"/>
              <a:t>大学作品運搬・交通費 </a:t>
            </a:r>
            <a:r>
              <a:rPr lang="en-US" altLang="ja-JP" b="1" dirty="0"/>
              <a:t>605,000 </a:t>
            </a:r>
            <a:r>
              <a:rPr lang="ja-JP" altLang="en-US" b="1" dirty="0"/>
              <a:t>円</a:t>
            </a:r>
            <a:endParaRPr lang="en-US" altLang="ja-JP" b="1" dirty="0"/>
          </a:p>
          <a:p>
            <a:pPr lvl="2"/>
            <a:r>
              <a:rPr lang="ja-JP" altLang="en-US" dirty="0"/>
              <a:t>宿泊費：</a:t>
            </a:r>
            <a:r>
              <a:rPr lang="en-US" altLang="ja-JP" dirty="0"/>
              <a:t>1</a:t>
            </a:r>
            <a:r>
              <a:rPr lang="ja-JP" altLang="en-US" dirty="0"/>
              <a:t>大学ツイン</a:t>
            </a:r>
            <a:r>
              <a:rPr lang="en-US" altLang="ja-JP" dirty="0"/>
              <a:t>2</a:t>
            </a:r>
            <a:r>
              <a:rPr lang="ja-JP" altLang="en-US" dirty="0"/>
              <a:t>部屋～</a:t>
            </a:r>
            <a:r>
              <a:rPr lang="en-US" altLang="ja-JP" dirty="0"/>
              <a:t>3</a:t>
            </a:r>
            <a:r>
              <a:rPr lang="ja-JP" altLang="en-US" dirty="0"/>
              <a:t>部屋 </a:t>
            </a:r>
            <a:r>
              <a:rPr lang="en-US" altLang="ja-JP" dirty="0"/>
              <a:t>4</a:t>
            </a:r>
            <a:r>
              <a:rPr lang="ja-JP" altLang="en-US" dirty="0"/>
              <a:t>泊</a:t>
            </a:r>
            <a:r>
              <a:rPr lang="en-US" altLang="ja-JP" dirty="0"/>
              <a:t>5</a:t>
            </a:r>
            <a:r>
              <a:rPr lang="ja-JP" altLang="en-US" dirty="0"/>
              <a:t>日 </a:t>
            </a:r>
            <a:r>
              <a:rPr lang="en-US" altLang="ja-JP" dirty="0"/>
              <a:t>80,000</a:t>
            </a:r>
            <a:r>
              <a:rPr lang="ja-JP" altLang="en-US" dirty="0"/>
              <a:t>円 、</a:t>
            </a:r>
            <a:r>
              <a:rPr lang="en-US" altLang="ja-JP" dirty="0"/>
              <a:t>5</a:t>
            </a:r>
            <a:r>
              <a:rPr lang="ja-JP" altLang="en-US" dirty="0"/>
              <a:t>大学で</a:t>
            </a:r>
            <a:r>
              <a:rPr lang="en-US" altLang="ja-JP" dirty="0"/>
              <a:t>12</a:t>
            </a:r>
            <a:r>
              <a:rPr lang="ja-JP" altLang="en-US" dirty="0"/>
              <a:t>部屋</a:t>
            </a:r>
            <a:endParaRPr lang="en-US" altLang="ja-JP" dirty="0"/>
          </a:p>
          <a:p>
            <a:pPr lvl="3"/>
            <a:r>
              <a:rPr lang="en-US" altLang="ja-JP" b="1" dirty="0"/>
              <a:t>5</a:t>
            </a:r>
            <a:r>
              <a:rPr lang="ja-JP" altLang="en-US" b="1" dirty="0"/>
              <a:t>大学宿泊費 </a:t>
            </a:r>
            <a:r>
              <a:rPr lang="en-US" altLang="ja-JP" b="1" dirty="0"/>
              <a:t>960,000 </a:t>
            </a:r>
            <a:r>
              <a:rPr lang="ja-JP" altLang="en-US" b="1" dirty="0"/>
              <a:t>円</a:t>
            </a:r>
            <a:endParaRPr lang="en-US" altLang="ja-JP" b="1" dirty="0"/>
          </a:p>
          <a:p>
            <a:pPr lvl="1"/>
            <a:r>
              <a:rPr lang="ja-JP" altLang="en-US" b="1" dirty="0"/>
              <a:t>全大学必要経費 </a:t>
            </a:r>
            <a:r>
              <a:rPr lang="en-US" altLang="ja-JP" b="1" dirty="0"/>
              <a:t>1,910,000 </a:t>
            </a:r>
            <a:r>
              <a:rPr lang="ja-JP" altLang="en-US" b="1" dirty="0"/>
              <a:t>円</a:t>
            </a:r>
            <a:endParaRPr lang="en-US" altLang="ja-JP" b="1" dirty="0"/>
          </a:p>
          <a:p>
            <a:r>
              <a:rPr lang="ja-JP" altLang="en-US" b="1" dirty="0"/>
              <a:t>広報・運営</a:t>
            </a:r>
            <a:endParaRPr lang="en-US" altLang="ja-JP" b="1" dirty="0"/>
          </a:p>
          <a:p>
            <a:pPr lvl="1"/>
            <a:r>
              <a:rPr lang="ja-JP" altLang="en-US" dirty="0"/>
              <a:t>プレスリリースなどの広報 </a:t>
            </a:r>
            <a:r>
              <a:rPr lang="en-US" altLang="ja-JP" dirty="0"/>
              <a:t>220,000 </a:t>
            </a:r>
            <a:r>
              <a:rPr lang="ja-JP" altLang="en-US" dirty="0"/>
              <a:t>円</a:t>
            </a:r>
            <a:endParaRPr lang="en-US" altLang="ja-JP" dirty="0"/>
          </a:p>
          <a:p>
            <a:pPr lvl="1"/>
            <a:r>
              <a:rPr lang="ja-JP" altLang="en-US" dirty="0"/>
              <a:t>会場費・当日運営費用 </a:t>
            </a:r>
            <a:r>
              <a:rPr lang="en-US" altLang="ja-JP" dirty="0"/>
              <a:t>350,000</a:t>
            </a:r>
            <a:r>
              <a:rPr lang="ja-JP" altLang="en-US" dirty="0"/>
              <a:t>円</a:t>
            </a:r>
            <a:endParaRPr lang="en-US" altLang="ja-JP" dirty="0"/>
          </a:p>
          <a:p>
            <a:r>
              <a:rPr lang="ja-JP" altLang="en-US" sz="2400" b="1" dirty="0"/>
              <a:t>全体 計 </a:t>
            </a:r>
            <a:r>
              <a:rPr lang="en-US" altLang="ja-JP" sz="2400" b="1" dirty="0"/>
              <a:t>2,480,000 </a:t>
            </a:r>
            <a:r>
              <a:rPr lang="ja-JP" altLang="en-US" sz="2400" b="1" dirty="0"/>
              <a:t>円</a:t>
            </a:r>
            <a:endParaRPr lang="en-US" altLang="ja-JP" sz="2400" b="1" dirty="0"/>
          </a:p>
          <a:p>
            <a:pPr lvl="3"/>
            <a:endParaRPr lang="en-US" altLang="ja-JP" dirty="0"/>
          </a:p>
          <a:p>
            <a:pPr lvl="1"/>
            <a:endParaRPr kumimoji="1" lang="en-US" altLang="ja-JP" dirty="0"/>
          </a:p>
          <a:p>
            <a:endParaRPr kumimoji="1" lang="ja-JP" altLang="en-US" dirty="0"/>
          </a:p>
        </p:txBody>
      </p:sp>
      <p:sp>
        <p:nvSpPr>
          <p:cNvPr id="6" name="スライド番号プレースホルダー 5">
            <a:extLst>
              <a:ext uri="{FF2B5EF4-FFF2-40B4-BE49-F238E27FC236}">
                <a16:creationId xmlns:a16="http://schemas.microsoft.com/office/drawing/2014/main" id="{225A84F6-AB7D-0CEA-F549-686F985596B4}"/>
              </a:ext>
            </a:extLst>
          </p:cNvPr>
          <p:cNvSpPr>
            <a:spLocks noGrp="1"/>
          </p:cNvSpPr>
          <p:nvPr>
            <p:ph type="sldNum" sz="quarter" idx="12"/>
          </p:nvPr>
        </p:nvSpPr>
        <p:spPr/>
        <p:txBody>
          <a:bodyPr/>
          <a:lstStyle/>
          <a:p>
            <a:fld id="{4D6079F7-55E1-4729-93E2-92FBBB5D71EE}" type="slidenum">
              <a:rPr kumimoji="1" lang="ja-JP" altLang="en-US" smtClean="0"/>
              <a:t>15</a:t>
            </a:fld>
            <a:endParaRPr kumimoji="1" lang="ja-JP" altLang="en-US"/>
          </a:p>
        </p:txBody>
      </p:sp>
    </p:spTree>
    <p:extLst>
      <p:ext uri="{BB962C8B-B14F-4D97-AF65-F5344CB8AC3E}">
        <p14:creationId xmlns:p14="http://schemas.microsoft.com/office/powerpoint/2010/main" val="29089663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2CF328-D101-20A1-27FF-46153A076FD4}"/>
              </a:ext>
            </a:extLst>
          </p:cNvPr>
          <p:cNvSpPr>
            <a:spLocks noGrp="1"/>
          </p:cNvSpPr>
          <p:nvPr>
            <p:ph type="title"/>
          </p:nvPr>
        </p:nvSpPr>
        <p:spPr/>
        <p:txBody>
          <a:bodyPr/>
          <a:lstStyle/>
          <a:p>
            <a:r>
              <a:rPr lang="ja-JP" altLang="en-US" sz="2800" dirty="0"/>
              <a:t>第</a:t>
            </a:r>
            <a:r>
              <a:rPr lang="en-US" altLang="ja-JP" sz="2800" dirty="0"/>
              <a:t>1</a:t>
            </a:r>
            <a:r>
              <a:rPr lang="ja-JP" altLang="en-US" sz="2800" dirty="0"/>
              <a:t>回日本学生ブロック作品展示会</a:t>
            </a:r>
            <a:r>
              <a:rPr lang="en-US" altLang="ja-JP" sz="2800" dirty="0"/>
              <a:t>(2025</a:t>
            </a:r>
            <a:r>
              <a:rPr lang="ja-JP" altLang="en-US" sz="2800" dirty="0"/>
              <a:t>年</a:t>
            </a:r>
            <a:r>
              <a:rPr lang="en-US" altLang="ja-JP" sz="2800" dirty="0"/>
              <a:t>3</a:t>
            </a:r>
            <a:r>
              <a:rPr lang="ja-JP" altLang="en-US" sz="2800" dirty="0"/>
              <a:t>月</a:t>
            </a:r>
            <a:r>
              <a:rPr lang="en-US" altLang="ja-JP" sz="2800" dirty="0"/>
              <a:t>14,15,16</a:t>
            </a:r>
            <a:r>
              <a:rPr lang="ja-JP" altLang="en-US" sz="2800" dirty="0"/>
              <a:t>日</a:t>
            </a:r>
            <a:r>
              <a:rPr lang="en-US" altLang="ja-JP" sz="2800" dirty="0"/>
              <a:t>)</a:t>
            </a:r>
            <a:r>
              <a:rPr kumimoji="1" lang="ja-JP" altLang="en-US" sz="2800" dirty="0"/>
              <a:t>の実績</a:t>
            </a:r>
          </a:p>
        </p:txBody>
      </p:sp>
      <p:sp>
        <p:nvSpPr>
          <p:cNvPr id="3" name="コンテンツ プレースホルダー 2">
            <a:extLst>
              <a:ext uri="{FF2B5EF4-FFF2-40B4-BE49-F238E27FC236}">
                <a16:creationId xmlns:a16="http://schemas.microsoft.com/office/drawing/2014/main" id="{103A4338-E88F-4BFB-7CC1-32DC32CD330C}"/>
              </a:ext>
            </a:extLst>
          </p:cNvPr>
          <p:cNvSpPr>
            <a:spLocks noGrp="1"/>
          </p:cNvSpPr>
          <p:nvPr>
            <p:ph idx="1"/>
          </p:nvPr>
        </p:nvSpPr>
        <p:spPr>
          <a:xfrm>
            <a:off x="609600" y="692696"/>
            <a:ext cx="11320130" cy="5760640"/>
          </a:xfrm>
        </p:spPr>
        <p:txBody>
          <a:bodyPr/>
          <a:lstStyle/>
          <a:p>
            <a:r>
              <a:rPr kumimoji="1" lang="ja-JP" altLang="en-US" b="1" dirty="0"/>
              <a:t>愛知県一宮市</a:t>
            </a:r>
            <a:r>
              <a:rPr kumimoji="1" lang="en-US" altLang="ja-JP" b="1" dirty="0"/>
              <a:t>(</a:t>
            </a:r>
            <a:r>
              <a:rPr kumimoji="1" lang="ja-JP" altLang="en-US" b="1" dirty="0"/>
              <a:t>人口約</a:t>
            </a:r>
            <a:r>
              <a:rPr kumimoji="1" lang="en-US" altLang="ja-JP" b="1" dirty="0"/>
              <a:t>37</a:t>
            </a:r>
            <a:r>
              <a:rPr lang="en-US" altLang="ja-JP" b="1" dirty="0"/>
              <a:t>5,000</a:t>
            </a:r>
            <a:r>
              <a:rPr lang="ja-JP" altLang="en-US" b="1" dirty="0"/>
              <a:t>人</a:t>
            </a:r>
            <a:r>
              <a:rPr lang="en-US" altLang="ja-JP" b="1" dirty="0"/>
              <a:t>)</a:t>
            </a:r>
            <a:r>
              <a:rPr lang="ja-JP" altLang="en-US" dirty="0"/>
              <a:t>の駅から徒歩</a:t>
            </a:r>
            <a:r>
              <a:rPr lang="en-US" altLang="ja-JP" dirty="0"/>
              <a:t>5</a:t>
            </a:r>
            <a:r>
              <a:rPr lang="ja-JP" altLang="en-US" dirty="0"/>
              <a:t>分の</a:t>
            </a:r>
            <a:r>
              <a:rPr lang="en-US" altLang="ja-JP" dirty="0"/>
              <a:t>JES</a:t>
            </a:r>
            <a:r>
              <a:rPr lang="ja-JP" altLang="en-US" dirty="0"/>
              <a:t>一宮ビルにて開催</a:t>
            </a:r>
            <a:endParaRPr lang="en-US" altLang="ja-JP" dirty="0"/>
          </a:p>
          <a:p>
            <a:r>
              <a:rPr kumimoji="1" lang="en-US" altLang="ja-JP" b="1" dirty="0"/>
              <a:t>3</a:t>
            </a:r>
            <a:r>
              <a:rPr kumimoji="1" lang="ja-JP" altLang="en-US" b="1" dirty="0"/>
              <a:t>日間累計来場者、</a:t>
            </a:r>
            <a:r>
              <a:rPr kumimoji="1" lang="en-US" altLang="ja-JP" b="1" dirty="0"/>
              <a:t>2,222</a:t>
            </a:r>
            <a:r>
              <a:rPr kumimoji="1" lang="ja-JP" altLang="en-US" b="1" dirty="0"/>
              <a:t>人</a:t>
            </a:r>
            <a:endParaRPr kumimoji="1" lang="en-US" altLang="ja-JP" b="1" dirty="0"/>
          </a:p>
          <a:p>
            <a:r>
              <a:rPr lang="ja-JP" altLang="en-US" b="1" dirty="0"/>
              <a:t>作品点数</a:t>
            </a:r>
            <a:r>
              <a:rPr lang="en-US" altLang="ja-JP" b="1" dirty="0"/>
              <a:t>100</a:t>
            </a:r>
            <a:r>
              <a:rPr lang="ja-JP" altLang="en-US" b="1" dirty="0"/>
              <a:t>点前後</a:t>
            </a:r>
            <a:endParaRPr kumimoji="1" lang="en-US" altLang="ja-JP" b="1" dirty="0"/>
          </a:p>
          <a:p>
            <a:r>
              <a:rPr lang="ja-JP" altLang="en-US" dirty="0"/>
              <a:t>レゴ部</a:t>
            </a:r>
            <a:endParaRPr lang="en-US" altLang="ja-JP" dirty="0"/>
          </a:p>
          <a:p>
            <a:pPr lvl="1"/>
            <a:r>
              <a:rPr kumimoji="1" lang="ja-JP" altLang="en-US" dirty="0"/>
              <a:t>東京、早稲田、東京科学、静岡、豊橋技術科学、名古屋、京都の七大学。</a:t>
            </a:r>
            <a:r>
              <a:rPr kumimoji="1" lang="en-US" altLang="ja-JP" dirty="0"/>
              <a:t>OB1</a:t>
            </a:r>
            <a:r>
              <a:rPr kumimoji="1" lang="ja-JP" altLang="en-US" dirty="0"/>
              <a:t>人含め</a:t>
            </a:r>
            <a:r>
              <a:rPr kumimoji="1" lang="ja-JP" altLang="en-US" b="1" dirty="0"/>
              <a:t>約</a:t>
            </a:r>
            <a:r>
              <a:rPr kumimoji="1" lang="en-US" altLang="ja-JP" b="1" dirty="0"/>
              <a:t>50</a:t>
            </a:r>
            <a:r>
              <a:rPr kumimoji="1" lang="ja-JP" altLang="en-US" b="1" dirty="0"/>
              <a:t>名</a:t>
            </a:r>
            <a:endParaRPr kumimoji="1" lang="en-US" altLang="ja-JP" b="1" dirty="0"/>
          </a:p>
          <a:p>
            <a:r>
              <a:rPr lang="ja-JP" altLang="en-US" dirty="0"/>
              <a:t>後援・協賛</a:t>
            </a:r>
            <a:endParaRPr lang="en-US" altLang="ja-JP" dirty="0"/>
          </a:p>
          <a:p>
            <a:pPr lvl="1"/>
            <a:r>
              <a:rPr kumimoji="1" lang="ja-JP" altLang="en-US" dirty="0"/>
              <a:t>一宮市、一宮市観光協会、一宮商工会議所からの後援・広報、企業からの協賛金などのバックアップ</a:t>
            </a:r>
            <a:endParaRPr kumimoji="1" lang="en-US" altLang="ja-JP" dirty="0"/>
          </a:p>
          <a:p>
            <a:r>
              <a:rPr lang="ja-JP" altLang="en-US" dirty="0"/>
              <a:t>中日新聞の記事に掲載、地元のケーブルテレビ、</a:t>
            </a:r>
            <a:r>
              <a:rPr lang="en-US" altLang="ja-JP" dirty="0"/>
              <a:t>FM</a:t>
            </a:r>
            <a:r>
              <a:rPr lang="ja-JP" altLang="en-US" dirty="0"/>
              <a:t>ラジオに出演</a:t>
            </a:r>
            <a:endParaRPr kumimoji="1" lang="ja-JP" altLang="en-US" dirty="0"/>
          </a:p>
        </p:txBody>
      </p:sp>
      <p:sp>
        <p:nvSpPr>
          <p:cNvPr id="4" name="スライド番号プレースホルダー 3">
            <a:extLst>
              <a:ext uri="{FF2B5EF4-FFF2-40B4-BE49-F238E27FC236}">
                <a16:creationId xmlns:a16="http://schemas.microsoft.com/office/drawing/2014/main" id="{E7A827F7-61B6-10D3-BAB0-524124E0D9CC}"/>
              </a:ext>
            </a:extLst>
          </p:cNvPr>
          <p:cNvSpPr>
            <a:spLocks noGrp="1"/>
          </p:cNvSpPr>
          <p:nvPr>
            <p:ph type="sldNum" sz="quarter" idx="12"/>
          </p:nvPr>
        </p:nvSpPr>
        <p:spPr/>
        <p:txBody>
          <a:bodyPr/>
          <a:lstStyle/>
          <a:p>
            <a:fld id="{FFC38840-72D4-4161-BE45-F8E37AC04962}" type="slidenum">
              <a:rPr kumimoji="1" lang="ja-JP" altLang="en-US" smtClean="0"/>
              <a:t>16</a:t>
            </a:fld>
            <a:endParaRPr kumimoji="1" lang="ja-JP" altLang="en-US"/>
          </a:p>
        </p:txBody>
      </p:sp>
      <p:pic>
        <p:nvPicPr>
          <p:cNvPr id="6" name="図 5" descr="建物の前に立っている人たち&#10;&#10;AI によって生成されたコンテンツは間違っている可能性があります。">
            <a:extLst>
              <a:ext uri="{FF2B5EF4-FFF2-40B4-BE49-F238E27FC236}">
                <a16:creationId xmlns:a16="http://schemas.microsoft.com/office/drawing/2014/main" id="{2E1DF8E6-9DB3-F5BE-16CE-22788060A3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343" y="3722104"/>
            <a:ext cx="5023889" cy="2829206"/>
          </a:xfrm>
          <a:prstGeom prst="rect">
            <a:avLst/>
          </a:prstGeom>
        </p:spPr>
      </p:pic>
      <p:pic>
        <p:nvPicPr>
          <p:cNvPr id="8" name="図 7" descr="会議室に集まる人々&#10;&#10;AI によって生成されたコンテンツは間違っている可能性があります。">
            <a:extLst>
              <a:ext uri="{FF2B5EF4-FFF2-40B4-BE49-F238E27FC236}">
                <a16:creationId xmlns:a16="http://schemas.microsoft.com/office/drawing/2014/main" id="{A04D82B5-E39D-900F-6963-539222105C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9769" y="3712035"/>
            <a:ext cx="5183220" cy="2918932"/>
          </a:xfrm>
          <a:prstGeom prst="rect">
            <a:avLst/>
          </a:prstGeom>
        </p:spPr>
      </p:pic>
    </p:spTree>
    <p:extLst>
      <p:ext uri="{BB962C8B-B14F-4D97-AF65-F5344CB8AC3E}">
        <p14:creationId xmlns:p14="http://schemas.microsoft.com/office/powerpoint/2010/main" val="1094022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CE6CC7-7E41-84EB-013D-7A902B983FC7}"/>
              </a:ext>
            </a:extLst>
          </p:cNvPr>
          <p:cNvSpPr>
            <a:spLocks noGrp="1"/>
          </p:cNvSpPr>
          <p:nvPr>
            <p:ph type="title"/>
          </p:nvPr>
        </p:nvSpPr>
        <p:spPr/>
        <p:txBody>
          <a:bodyPr/>
          <a:lstStyle/>
          <a:p>
            <a:r>
              <a:rPr kumimoji="1" lang="ja-JP" altLang="en-US" sz="2800" dirty="0"/>
              <a:t>中日新聞の記事記載</a:t>
            </a:r>
          </a:p>
        </p:txBody>
      </p:sp>
      <p:sp>
        <p:nvSpPr>
          <p:cNvPr id="3" name="コンテンツ プレースホルダー 2">
            <a:extLst>
              <a:ext uri="{FF2B5EF4-FFF2-40B4-BE49-F238E27FC236}">
                <a16:creationId xmlns:a16="http://schemas.microsoft.com/office/drawing/2014/main" id="{86C41D5B-BE6C-C23C-7346-F8912D5A4D09}"/>
              </a:ext>
            </a:extLst>
          </p:cNvPr>
          <p:cNvSpPr>
            <a:spLocks noGrp="1"/>
          </p:cNvSpPr>
          <p:nvPr>
            <p:ph idx="1"/>
          </p:nvPr>
        </p:nvSpPr>
        <p:spPr/>
        <p:txBody>
          <a:bodyPr/>
          <a:lstStyle/>
          <a:p>
            <a:r>
              <a:rPr kumimoji="1" lang="en-US" altLang="ja-JP" dirty="0"/>
              <a:t>2025</a:t>
            </a:r>
            <a:r>
              <a:rPr kumimoji="1" lang="ja-JP" altLang="en-US" dirty="0"/>
              <a:t>年</a:t>
            </a:r>
            <a:r>
              <a:rPr kumimoji="1" lang="en-US" altLang="ja-JP" dirty="0"/>
              <a:t>3</a:t>
            </a:r>
            <a:r>
              <a:rPr kumimoji="1" lang="ja-JP" altLang="en-US" dirty="0"/>
              <a:t>月</a:t>
            </a:r>
            <a:r>
              <a:rPr kumimoji="1" lang="en-US" altLang="ja-JP" dirty="0"/>
              <a:t>16</a:t>
            </a:r>
            <a:r>
              <a:rPr kumimoji="1" lang="ja-JP" altLang="en-US" dirty="0"/>
              <a:t>日　掲載記事</a:t>
            </a:r>
            <a:br>
              <a:rPr kumimoji="1" lang="en-US" altLang="ja-JP" dirty="0"/>
            </a:br>
            <a:r>
              <a:rPr kumimoji="1" lang="en-US" altLang="ja-JP" dirty="0">
                <a:hlinkClick r:id="rId2"/>
              </a:rPr>
              <a:t>https://www.chunichi.co.jp/</a:t>
            </a:r>
            <a:br>
              <a:rPr kumimoji="1" lang="en-US" altLang="ja-JP" dirty="0">
                <a:hlinkClick r:id="rId2"/>
              </a:rPr>
            </a:br>
            <a:r>
              <a:rPr kumimoji="1" lang="en-US" altLang="ja-JP" dirty="0">
                <a:hlinkClick r:id="rId2"/>
              </a:rPr>
              <a:t>article/1038819</a:t>
            </a:r>
            <a:endParaRPr kumimoji="1" lang="en-US" altLang="ja-JP" dirty="0"/>
          </a:p>
          <a:p>
            <a:endParaRPr kumimoji="1" lang="en-US"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5E3371C0-0BF6-672A-7ED5-4EB36F066AC9}"/>
              </a:ext>
            </a:extLst>
          </p:cNvPr>
          <p:cNvSpPr>
            <a:spLocks noGrp="1"/>
          </p:cNvSpPr>
          <p:nvPr>
            <p:ph type="sldNum" sz="quarter" idx="12"/>
          </p:nvPr>
        </p:nvSpPr>
        <p:spPr/>
        <p:txBody>
          <a:bodyPr/>
          <a:lstStyle/>
          <a:p>
            <a:fld id="{FFC38840-72D4-4161-BE45-F8E37AC04962}" type="slidenum">
              <a:rPr kumimoji="1" lang="ja-JP" altLang="en-US" smtClean="0"/>
              <a:t>17</a:t>
            </a:fld>
            <a:endParaRPr kumimoji="1" lang="ja-JP" altLang="en-US"/>
          </a:p>
        </p:txBody>
      </p:sp>
      <p:pic>
        <p:nvPicPr>
          <p:cNvPr id="6" name="図 5" descr="新聞の一面記事&#10;&#10;AI によって生成されたコンテンツは間違っている可能性があります。">
            <a:extLst>
              <a:ext uri="{FF2B5EF4-FFF2-40B4-BE49-F238E27FC236}">
                <a16:creationId xmlns:a16="http://schemas.microsoft.com/office/drawing/2014/main" id="{DA7267AD-A2E3-EC31-C081-6F0A54D92E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3475" y="692696"/>
            <a:ext cx="7296956" cy="5837565"/>
          </a:xfrm>
          <a:prstGeom prst="rect">
            <a:avLst/>
          </a:prstGeom>
        </p:spPr>
      </p:pic>
    </p:spTree>
    <p:extLst>
      <p:ext uri="{BB962C8B-B14F-4D97-AF65-F5344CB8AC3E}">
        <p14:creationId xmlns:p14="http://schemas.microsoft.com/office/powerpoint/2010/main" val="15664732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A1EF56-A728-798A-19D4-1866AC5DB914}"/>
              </a:ext>
            </a:extLst>
          </p:cNvPr>
          <p:cNvSpPr>
            <a:spLocks noGrp="1"/>
          </p:cNvSpPr>
          <p:nvPr>
            <p:ph type="title"/>
          </p:nvPr>
        </p:nvSpPr>
        <p:spPr/>
        <p:txBody>
          <a:bodyPr/>
          <a:lstStyle/>
          <a:p>
            <a:r>
              <a:rPr kumimoji="1" lang="ja-JP" altLang="en-US" sz="2800" dirty="0"/>
              <a:t>大学生ならではの作品の並べ方の可能性</a:t>
            </a:r>
          </a:p>
        </p:txBody>
      </p:sp>
      <p:sp>
        <p:nvSpPr>
          <p:cNvPr id="4" name="スライド番号プレースホルダー 3">
            <a:extLst>
              <a:ext uri="{FF2B5EF4-FFF2-40B4-BE49-F238E27FC236}">
                <a16:creationId xmlns:a16="http://schemas.microsoft.com/office/drawing/2014/main" id="{3EC8E8DA-F10C-4838-EF89-DE13A58EFBF1}"/>
              </a:ext>
            </a:extLst>
          </p:cNvPr>
          <p:cNvSpPr>
            <a:spLocks noGrp="1"/>
          </p:cNvSpPr>
          <p:nvPr>
            <p:ph type="sldNum" sz="quarter" idx="12"/>
          </p:nvPr>
        </p:nvSpPr>
        <p:spPr/>
        <p:txBody>
          <a:bodyPr/>
          <a:lstStyle/>
          <a:p>
            <a:fld id="{FFC38840-72D4-4161-BE45-F8E37AC04962}" type="slidenum">
              <a:rPr kumimoji="1" lang="ja-JP" altLang="en-US" smtClean="0"/>
              <a:t>18</a:t>
            </a:fld>
            <a:endParaRPr kumimoji="1" lang="ja-JP" altLang="en-US"/>
          </a:p>
        </p:txBody>
      </p:sp>
      <p:pic>
        <p:nvPicPr>
          <p:cNvPr id="8" name="図 7" descr="おもちゃ, レゴ が含まれている画像&#10;&#10;AI によって生成されたコンテンツは間違っている可能性があります。">
            <a:extLst>
              <a:ext uri="{FF2B5EF4-FFF2-40B4-BE49-F238E27FC236}">
                <a16:creationId xmlns:a16="http://schemas.microsoft.com/office/drawing/2014/main" id="{63441E08-96E4-EC89-D601-31970C4CB0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043" y="1203296"/>
            <a:ext cx="5291376" cy="3968533"/>
          </a:xfrm>
          <a:prstGeom prst="rect">
            <a:avLst/>
          </a:prstGeom>
        </p:spPr>
      </p:pic>
      <p:pic>
        <p:nvPicPr>
          <p:cNvPr id="9" name="図 8" descr="テーブル, ケーキ, レゴ, 座る が含まれている画像&#10;&#10;AI によって生成されたコンテンツは間違っている可能性があります。">
            <a:extLst>
              <a:ext uri="{FF2B5EF4-FFF2-40B4-BE49-F238E27FC236}">
                <a16:creationId xmlns:a16="http://schemas.microsoft.com/office/drawing/2014/main" id="{687F0DC0-AE02-1760-0346-5E1CFDC9C0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2939" y="1203297"/>
            <a:ext cx="5930050" cy="3968532"/>
          </a:xfrm>
          <a:prstGeom prst="rect">
            <a:avLst/>
          </a:prstGeom>
        </p:spPr>
      </p:pic>
      <p:sp>
        <p:nvSpPr>
          <p:cNvPr id="10" name="テキスト ボックス 9">
            <a:extLst>
              <a:ext uri="{FF2B5EF4-FFF2-40B4-BE49-F238E27FC236}">
                <a16:creationId xmlns:a16="http://schemas.microsoft.com/office/drawing/2014/main" id="{6956237A-A89D-30C5-262F-4EAE22AA5EAC}"/>
              </a:ext>
            </a:extLst>
          </p:cNvPr>
          <p:cNvSpPr txBox="1"/>
          <p:nvPr/>
        </p:nvSpPr>
        <p:spPr>
          <a:xfrm>
            <a:off x="593083" y="5482355"/>
            <a:ext cx="4599295" cy="646331"/>
          </a:xfrm>
          <a:prstGeom prst="rect">
            <a:avLst/>
          </a:prstGeom>
          <a:noFill/>
        </p:spPr>
        <p:txBody>
          <a:bodyPr wrap="square" rtlCol="0">
            <a:spAutoFit/>
          </a:bodyPr>
          <a:lstStyle/>
          <a:p>
            <a:r>
              <a:rPr kumimoji="1" lang="ja-JP" altLang="en-US" dirty="0"/>
              <a:t>東大の銀座</a:t>
            </a:r>
            <a:r>
              <a:rPr kumimoji="1" lang="en-US" altLang="ja-JP" dirty="0"/>
              <a:t>SEIKO</a:t>
            </a:r>
            <a:r>
              <a:rPr kumimoji="1" lang="ja-JP" altLang="en-US" dirty="0"/>
              <a:t>ビルと名大のゴジラと</a:t>
            </a:r>
            <a:br>
              <a:rPr kumimoji="1" lang="en-US" altLang="ja-JP" dirty="0"/>
            </a:br>
            <a:r>
              <a:rPr kumimoji="1" lang="ja-JP" altLang="en-US" dirty="0"/>
              <a:t>東大のトランスフォーマー</a:t>
            </a:r>
          </a:p>
        </p:txBody>
      </p:sp>
      <p:sp>
        <p:nvSpPr>
          <p:cNvPr id="11" name="テキスト ボックス 10">
            <a:extLst>
              <a:ext uri="{FF2B5EF4-FFF2-40B4-BE49-F238E27FC236}">
                <a16:creationId xmlns:a16="http://schemas.microsoft.com/office/drawing/2014/main" id="{428CC46C-0C31-7C10-BB79-5FC0539E170B}"/>
              </a:ext>
            </a:extLst>
          </p:cNvPr>
          <p:cNvSpPr txBox="1"/>
          <p:nvPr/>
        </p:nvSpPr>
        <p:spPr>
          <a:xfrm>
            <a:off x="6657641" y="5574690"/>
            <a:ext cx="4599295" cy="369332"/>
          </a:xfrm>
          <a:prstGeom prst="rect">
            <a:avLst/>
          </a:prstGeom>
          <a:noFill/>
        </p:spPr>
        <p:txBody>
          <a:bodyPr wrap="square" rtlCol="0">
            <a:spAutoFit/>
          </a:bodyPr>
          <a:lstStyle/>
          <a:p>
            <a:r>
              <a:rPr lang="ja-JP" altLang="en-US" dirty="0"/>
              <a:t>京</a:t>
            </a:r>
            <a:r>
              <a:rPr kumimoji="1" lang="ja-JP" altLang="en-US" dirty="0"/>
              <a:t>大の戦艦ヤマト </a:t>
            </a:r>
            <a:r>
              <a:rPr kumimoji="1" lang="en-US" altLang="ja-JP" dirty="0"/>
              <a:t>vs </a:t>
            </a:r>
            <a:r>
              <a:rPr kumimoji="1" lang="ja-JP" altLang="en-US" dirty="0"/>
              <a:t>名大のゴジラ</a:t>
            </a:r>
          </a:p>
        </p:txBody>
      </p:sp>
    </p:spTree>
    <p:extLst>
      <p:ext uri="{BB962C8B-B14F-4D97-AF65-F5344CB8AC3E}">
        <p14:creationId xmlns:p14="http://schemas.microsoft.com/office/powerpoint/2010/main" val="2414486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67820E-FBD1-D8E1-997F-E36833737376}"/>
              </a:ext>
            </a:extLst>
          </p:cNvPr>
          <p:cNvSpPr>
            <a:spLocks noGrp="1"/>
          </p:cNvSpPr>
          <p:nvPr>
            <p:ph type="title"/>
          </p:nvPr>
        </p:nvSpPr>
        <p:spPr/>
        <p:txBody>
          <a:bodyPr/>
          <a:lstStyle/>
          <a:p>
            <a:r>
              <a:rPr kumimoji="1" lang="ja-JP" altLang="en-US" sz="2800" dirty="0"/>
              <a:t>なぜ人が集まるのか</a:t>
            </a:r>
          </a:p>
        </p:txBody>
      </p:sp>
      <p:sp>
        <p:nvSpPr>
          <p:cNvPr id="3" name="コンテンツ プレースホルダー 2">
            <a:extLst>
              <a:ext uri="{FF2B5EF4-FFF2-40B4-BE49-F238E27FC236}">
                <a16:creationId xmlns:a16="http://schemas.microsoft.com/office/drawing/2014/main" id="{A95B2FDC-007F-D6EF-3C9E-88FEE4AF1E67}"/>
              </a:ext>
            </a:extLst>
          </p:cNvPr>
          <p:cNvSpPr>
            <a:spLocks noGrp="1"/>
          </p:cNvSpPr>
          <p:nvPr>
            <p:ph idx="1"/>
          </p:nvPr>
        </p:nvSpPr>
        <p:spPr>
          <a:xfrm>
            <a:off x="609600" y="692696"/>
            <a:ext cx="11353800" cy="5760640"/>
          </a:xfrm>
        </p:spPr>
        <p:txBody>
          <a:bodyPr/>
          <a:lstStyle/>
          <a:p>
            <a:r>
              <a:rPr kumimoji="1" lang="ja-JP" altLang="en-US" dirty="0"/>
              <a:t>大学レゴ部の作品は来場者それぞれの解像度で楽しむことができる芸術品としての魅力がある</a:t>
            </a:r>
            <a:endParaRPr kumimoji="1" lang="en-US" altLang="ja-JP" dirty="0"/>
          </a:p>
          <a:p>
            <a:pPr lvl="1"/>
            <a:r>
              <a:rPr lang="ja-JP" altLang="en-US" dirty="0"/>
              <a:t>建物、電車、からくり、</a:t>
            </a:r>
            <a:r>
              <a:rPr lang="en-US" altLang="ja-JP" dirty="0" err="1"/>
              <a:t>etc</a:t>
            </a:r>
            <a:r>
              <a:rPr lang="en-US" altLang="ja-JP" dirty="0"/>
              <a:t>…</a:t>
            </a:r>
          </a:p>
          <a:p>
            <a:pPr lvl="1"/>
            <a:endParaRPr lang="en-US" altLang="ja-JP" dirty="0"/>
          </a:p>
          <a:p>
            <a:r>
              <a:rPr lang="ja-JP" altLang="en-US" dirty="0"/>
              <a:t>東京大学</a:t>
            </a:r>
            <a:r>
              <a:rPr kumimoji="1" lang="ja-JP" altLang="en-US" dirty="0"/>
              <a:t>の大学祭での</a:t>
            </a:r>
            <a:r>
              <a:rPr kumimoji="1" lang="ja-JP" altLang="en-US" b="1" dirty="0"/>
              <a:t>来場者は約</a:t>
            </a:r>
            <a:r>
              <a:rPr kumimoji="1" lang="en-US" altLang="ja-JP" b="1" dirty="0"/>
              <a:t>10</a:t>
            </a:r>
            <a:r>
              <a:rPr lang="en-US" altLang="ja-JP" b="1" dirty="0"/>
              <a:t>,000</a:t>
            </a:r>
            <a:r>
              <a:rPr kumimoji="1" lang="ja-JP" altLang="en-US" b="1" dirty="0"/>
              <a:t>人</a:t>
            </a:r>
          </a:p>
        </p:txBody>
      </p:sp>
      <p:sp>
        <p:nvSpPr>
          <p:cNvPr id="4" name="スライド番号プレースホルダー 3">
            <a:extLst>
              <a:ext uri="{FF2B5EF4-FFF2-40B4-BE49-F238E27FC236}">
                <a16:creationId xmlns:a16="http://schemas.microsoft.com/office/drawing/2014/main" id="{5321BC3C-8A39-352F-C203-F63BE9FB73E7}"/>
              </a:ext>
            </a:extLst>
          </p:cNvPr>
          <p:cNvSpPr>
            <a:spLocks noGrp="1"/>
          </p:cNvSpPr>
          <p:nvPr>
            <p:ph type="sldNum" sz="quarter" idx="12"/>
          </p:nvPr>
        </p:nvSpPr>
        <p:spPr/>
        <p:txBody>
          <a:bodyPr/>
          <a:lstStyle/>
          <a:p>
            <a:fld id="{2E2E2F5C-5B28-F247-A9FC-37076D116806}" type="slidenum">
              <a:rPr lang="en-JP" smtClean="0"/>
              <a:t>19</a:t>
            </a:fld>
            <a:endParaRPr lang="en-JP"/>
          </a:p>
        </p:txBody>
      </p:sp>
      <p:pic>
        <p:nvPicPr>
          <p:cNvPr id="5" name="図 4" descr="建物, 屋内, テーブル, カウンター が含まれている画像&#10;&#10;自動的に生成された説明">
            <a:extLst>
              <a:ext uri="{FF2B5EF4-FFF2-40B4-BE49-F238E27FC236}">
                <a16:creationId xmlns:a16="http://schemas.microsoft.com/office/drawing/2014/main" id="{FC084423-D9B6-D7A0-3223-EE3692254C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0058" y="2056196"/>
            <a:ext cx="2873421" cy="1912807"/>
          </a:xfrm>
          <a:prstGeom prst="rect">
            <a:avLst/>
          </a:prstGeom>
        </p:spPr>
      </p:pic>
      <p:pic>
        <p:nvPicPr>
          <p:cNvPr id="6" name="図 5" descr="座る, テーブル, ストリート, 記号 が含まれている画像&#10;&#10;自動的に生成された説明">
            <a:extLst>
              <a:ext uri="{FF2B5EF4-FFF2-40B4-BE49-F238E27FC236}">
                <a16:creationId xmlns:a16="http://schemas.microsoft.com/office/drawing/2014/main" id="{046C156E-2D20-941D-8E3A-D32E2E036146}"/>
              </a:ext>
            </a:extLst>
          </p:cNvPr>
          <p:cNvPicPr>
            <a:picLocks noChangeAspect="1"/>
          </p:cNvPicPr>
          <p:nvPr/>
        </p:nvPicPr>
        <p:blipFill rotWithShape="1">
          <a:blip r:embed="rId3">
            <a:extLst>
              <a:ext uri="{28A0092B-C50C-407E-A947-70E740481C1C}">
                <a14:useLocalDpi xmlns:a14="http://schemas.microsoft.com/office/drawing/2010/main" val="0"/>
              </a:ext>
            </a:extLst>
          </a:blip>
          <a:srcRect l="34766" t="5919" r="15961" b="6527"/>
          <a:stretch/>
        </p:blipFill>
        <p:spPr>
          <a:xfrm>
            <a:off x="10016235" y="2029619"/>
            <a:ext cx="1637146" cy="3878769"/>
          </a:xfrm>
          <a:prstGeom prst="rect">
            <a:avLst/>
          </a:prstGeom>
        </p:spPr>
      </p:pic>
      <p:graphicFrame>
        <p:nvGraphicFramePr>
          <p:cNvPr id="7" name="表 6">
            <a:extLst>
              <a:ext uri="{FF2B5EF4-FFF2-40B4-BE49-F238E27FC236}">
                <a16:creationId xmlns:a16="http://schemas.microsoft.com/office/drawing/2014/main" id="{1F0F5369-0BC5-338E-814D-83C207F4C9E5}"/>
              </a:ext>
            </a:extLst>
          </p:cNvPr>
          <p:cNvGraphicFramePr>
            <a:graphicFrameLocks noGrp="1"/>
          </p:cNvGraphicFramePr>
          <p:nvPr/>
        </p:nvGraphicFramePr>
        <p:xfrm>
          <a:off x="762000" y="2208599"/>
          <a:ext cx="5875302" cy="3336613"/>
        </p:xfrm>
        <a:graphic>
          <a:graphicData uri="http://schemas.openxmlformats.org/drawingml/2006/table">
            <a:tbl>
              <a:tblPr firstRow="1" bandRow="1">
                <a:tableStyleId>{5C22544A-7EE6-4342-B048-85BDC9FD1C3A}</a:tableStyleId>
              </a:tblPr>
              <a:tblGrid>
                <a:gridCol w="1762714">
                  <a:extLst>
                    <a:ext uri="{9D8B030D-6E8A-4147-A177-3AD203B41FA5}">
                      <a16:colId xmlns:a16="http://schemas.microsoft.com/office/drawing/2014/main" val="993455881"/>
                    </a:ext>
                  </a:extLst>
                </a:gridCol>
                <a:gridCol w="1754115">
                  <a:extLst>
                    <a:ext uri="{9D8B030D-6E8A-4147-A177-3AD203B41FA5}">
                      <a16:colId xmlns:a16="http://schemas.microsoft.com/office/drawing/2014/main" val="3363046391"/>
                    </a:ext>
                  </a:extLst>
                </a:gridCol>
                <a:gridCol w="2358473">
                  <a:extLst>
                    <a:ext uri="{9D8B030D-6E8A-4147-A177-3AD203B41FA5}">
                      <a16:colId xmlns:a16="http://schemas.microsoft.com/office/drawing/2014/main" val="3819018863"/>
                    </a:ext>
                  </a:extLst>
                </a:gridCol>
              </a:tblGrid>
              <a:tr h="476659">
                <a:tc>
                  <a:txBody>
                    <a:bodyPr/>
                    <a:lstStyle/>
                    <a:p>
                      <a:pPr algn="ctr"/>
                      <a:r>
                        <a:rPr kumimoji="1" lang="ja-JP" altLang="en-US" b="1" dirty="0">
                          <a:latin typeface="+mn-ea"/>
                          <a:ea typeface="+mn-ea"/>
                        </a:rPr>
                        <a:t>大学</a:t>
                      </a:r>
                    </a:p>
                  </a:txBody>
                  <a:tcPr anchor="ctr"/>
                </a:tc>
                <a:tc>
                  <a:txBody>
                    <a:bodyPr/>
                    <a:lstStyle/>
                    <a:p>
                      <a:pPr algn="ctr"/>
                      <a:r>
                        <a:rPr kumimoji="1" lang="ja-JP" altLang="en-US" b="1" dirty="0">
                          <a:latin typeface="+mn-ea"/>
                          <a:ea typeface="+mn-ea"/>
                        </a:rPr>
                        <a:t>学祭展示日数</a:t>
                      </a:r>
                    </a:p>
                  </a:txBody>
                  <a:tcPr anchor="ctr"/>
                </a:tc>
                <a:tc>
                  <a:txBody>
                    <a:bodyPr/>
                    <a:lstStyle/>
                    <a:p>
                      <a:pPr algn="ctr"/>
                      <a:r>
                        <a:rPr kumimoji="1" lang="ja-JP" altLang="en-US" b="1" dirty="0">
                          <a:latin typeface="+mn-ea"/>
                          <a:ea typeface="+mn-ea"/>
                        </a:rPr>
                        <a:t>来場者数</a:t>
                      </a:r>
                    </a:p>
                  </a:txBody>
                  <a:tcPr anchor="ctr"/>
                </a:tc>
                <a:extLst>
                  <a:ext uri="{0D108BD9-81ED-4DB2-BD59-A6C34878D82A}">
                    <a16:rowId xmlns:a16="http://schemas.microsoft.com/office/drawing/2014/main" val="1626226977"/>
                  </a:ext>
                </a:extLst>
              </a:tr>
              <a:tr h="476659">
                <a:tc>
                  <a:txBody>
                    <a:bodyPr/>
                    <a:lstStyle/>
                    <a:p>
                      <a:pPr algn="ctr"/>
                      <a:r>
                        <a:rPr kumimoji="1" lang="ja-JP" altLang="en-US" b="1" dirty="0">
                          <a:latin typeface="+mn-ea"/>
                          <a:ea typeface="+mn-ea"/>
                        </a:rPr>
                        <a:t>東京</a:t>
                      </a:r>
                    </a:p>
                  </a:txBody>
                  <a:tcPr anchor="ctr"/>
                </a:tc>
                <a:tc>
                  <a:txBody>
                    <a:bodyPr/>
                    <a:lstStyle/>
                    <a:p>
                      <a:pPr algn="ctr"/>
                      <a:r>
                        <a:rPr kumimoji="1" lang="en-US" altLang="ja-JP" b="1" dirty="0">
                          <a:latin typeface="+mn-ea"/>
                          <a:ea typeface="+mn-ea"/>
                        </a:rPr>
                        <a:t>3</a:t>
                      </a:r>
                      <a:r>
                        <a:rPr kumimoji="1" lang="ja-JP" altLang="en-US" b="1" dirty="0">
                          <a:latin typeface="+mn-ea"/>
                          <a:ea typeface="+mn-ea"/>
                        </a:rPr>
                        <a:t> 日間</a:t>
                      </a:r>
                    </a:p>
                  </a:txBody>
                  <a:tcPr anchor="ctr"/>
                </a:tc>
                <a:tc>
                  <a:txBody>
                    <a:bodyPr/>
                    <a:lstStyle/>
                    <a:p>
                      <a:pPr algn="ctr"/>
                      <a:r>
                        <a:rPr kumimoji="1" lang="ja-JP" altLang="en-US" b="1" dirty="0">
                          <a:solidFill>
                            <a:schemeClr val="tx1"/>
                          </a:solidFill>
                          <a:latin typeface="+mn-ea"/>
                          <a:ea typeface="+mn-ea"/>
                        </a:rPr>
                        <a:t>約</a:t>
                      </a:r>
                      <a:r>
                        <a:rPr kumimoji="1" lang="en-US" altLang="ja-JP" b="1" dirty="0">
                          <a:solidFill>
                            <a:schemeClr val="tx1"/>
                          </a:solidFill>
                          <a:latin typeface="+mn-ea"/>
                          <a:ea typeface="+mn-ea"/>
                        </a:rPr>
                        <a:t>10,000 </a:t>
                      </a:r>
                      <a:r>
                        <a:rPr kumimoji="1" lang="ja-JP" altLang="en-US" b="1" dirty="0">
                          <a:solidFill>
                            <a:schemeClr val="tx1"/>
                          </a:solidFill>
                          <a:latin typeface="+mn-ea"/>
                          <a:ea typeface="+mn-ea"/>
                        </a:rPr>
                        <a:t>人</a:t>
                      </a:r>
                    </a:p>
                  </a:txBody>
                  <a:tcPr anchor="ctr"/>
                </a:tc>
                <a:extLst>
                  <a:ext uri="{0D108BD9-81ED-4DB2-BD59-A6C34878D82A}">
                    <a16:rowId xmlns:a16="http://schemas.microsoft.com/office/drawing/2014/main" val="939183456"/>
                  </a:ext>
                </a:extLst>
              </a:tr>
              <a:tr h="476659">
                <a:tc>
                  <a:txBody>
                    <a:bodyPr/>
                    <a:lstStyle/>
                    <a:p>
                      <a:pPr algn="ctr"/>
                      <a:r>
                        <a:rPr kumimoji="1" lang="ja-JP" altLang="en-US" b="1" dirty="0">
                          <a:latin typeface="+mn-ea"/>
                          <a:ea typeface="+mn-ea"/>
                        </a:rPr>
                        <a:t>早稲田</a:t>
                      </a:r>
                    </a:p>
                  </a:txBody>
                  <a:tcPr anchor="ctr"/>
                </a:tc>
                <a:tc>
                  <a:txBody>
                    <a:bodyPr/>
                    <a:lstStyle/>
                    <a:p>
                      <a:pPr algn="ctr"/>
                      <a:r>
                        <a:rPr kumimoji="1" lang="en-US" altLang="ja-JP" b="1" dirty="0">
                          <a:latin typeface="+mn-ea"/>
                          <a:ea typeface="+mn-ea"/>
                        </a:rPr>
                        <a:t>2 </a:t>
                      </a:r>
                      <a:r>
                        <a:rPr kumimoji="1" lang="ja-JP" altLang="en-US" b="1" dirty="0">
                          <a:latin typeface="+mn-ea"/>
                          <a:ea typeface="+mn-ea"/>
                        </a:rPr>
                        <a:t>日間</a:t>
                      </a:r>
                    </a:p>
                  </a:txBody>
                  <a:tcPr anchor="ctr"/>
                </a:tc>
                <a:tc>
                  <a:txBody>
                    <a:bodyPr/>
                    <a:lstStyle/>
                    <a:p>
                      <a:pPr algn="ctr"/>
                      <a:r>
                        <a:rPr kumimoji="1" lang="ja-JP" altLang="en-US" b="1" dirty="0">
                          <a:solidFill>
                            <a:schemeClr val="tx1"/>
                          </a:solidFill>
                          <a:latin typeface="+mn-ea"/>
                          <a:ea typeface="+mn-ea"/>
                        </a:rPr>
                        <a:t>　</a:t>
                      </a:r>
                      <a:r>
                        <a:rPr kumimoji="1" lang="en-US" altLang="ja-JP" b="1" dirty="0">
                          <a:solidFill>
                            <a:schemeClr val="tx1"/>
                          </a:solidFill>
                          <a:latin typeface="+mn-ea"/>
                          <a:ea typeface="+mn-ea"/>
                        </a:rPr>
                        <a:t>4,192 </a:t>
                      </a:r>
                      <a:r>
                        <a:rPr kumimoji="1" lang="ja-JP" altLang="en-US" b="1" dirty="0">
                          <a:solidFill>
                            <a:schemeClr val="tx1"/>
                          </a:solidFill>
                          <a:latin typeface="+mn-ea"/>
                          <a:ea typeface="+mn-ea"/>
                        </a:rPr>
                        <a:t>人</a:t>
                      </a:r>
                    </a:p>
                  </a:txBody>
                  <a:tcPr anchor="ctr"/>
                </a:tc>
                <a:extLst>
                  <a:ext uri="{0D108BD9-81ED-4DB2-BD59-A6C34878D82A}">
                    <a16:rowId xmlns:a16="http://schemas.microsoft.com/office/drawing/2014/main" val="2519597270"/>
                  </a:ext>
                </a:extLst>
              </a:tr>
              <a:tr h="476659">
                <a:tc>
                  <a:txBody>
                    <a:bodyPr/>
                    <a:lstStyle/>
                    <a:p>
                      <a:pPr algn="ctr"/>
                      <a:r>
                        <a:rPr kumimoji="1" lang="ja-JP" altLang="en-US" b="1" dirty="0">
                          <a:latin typeface="+mn-ea"/>
                          <a:ea typeface="+mn-ea"/>
                        </a:rPr>
                        <a:t>東京科学</a:t>
                      </a:r>
                    </a:p>
                  </a:txBody>
                  <a:tcPr anchor="ctr"/>
                </a:tc>
                <a:tc>
                  <a:txBody>
                    <a:bodyPr/>
                    <a:lstStyle/>
                    <a:p>
                      <a:pPr algn="ctr"/>
                      <a:r>
                        <a:rPr kumimoji="1" lang="en-US" altLang="ja-JP" b="1" dirty="0">
                          <a:latin typeface="+mn-ea"/>
                          <a:ea typeface="+mn-ea"/>
                        </a:rPr>
                        <a:t>2 </a:t>
                      </a:r>
                      <a:r>
                        <a:rPr kumimoji="1" lang="ja-JP" altLang="en-US" b="1" dirty="0">
                          <a:latin typeface="+mn-ea"/>
                          <a:ea typeface="+mn-ea"/>
                        </a:rPr>
                        <a:t>日間</a:t>
                      </a:r>
                    </a:p>
                  </a:txBody>
                  <a:tcPr anchor="ctr"/>
                </a:tc>
                <a:tc>
                  <a:txBody>
                    <a:bodyPr/>
                    <a:lstStyle/>
                    <a:p>
                      <a:pPr algn="ctr"/>
                      <a:r>
                        <a:rPr kumimoji="1" lang="ja-JP" altLang="en-US" b="1" dirty="0">
                          <a:solidFill>
                            <a:schemeClr val="tx1"/>
                          </a:solidFill>
                          <a:latin typeface="+mn-ea"/>
                          <a:ea typeface="+mn-ea"/>
                        </a:rPr>
                        <a:t>約</a:t>
                      </a:r>
                      <a:r>
                        <a:rPr kumimoji="1" lang="en-US" altLang="ja-JP" b="1" dirty="0">
                          <a:solidFill>
                            <a:schemeClr val="tx1"/>
                          </a:solidFill>
                          <a:latin typeface="+mn-ea"/>
                          <a:ea typeface="+mn-ea"/>
                        </a:rPr>
                        <a:t>3,000 </a:t>
                      </a:r>
                      <a:r>
                        <a:rPr kumimoji="1" lang="ja-JP" altLang="en-US" b="1" dirty="0">
                          <a:solidFill>
                            <a:schemeClr val="tx1"/>
                          </a:solidFill>
                          <a:latin typeface="+mn-ea"/>
                          <a:ea typeface="+mn-ea"/>
                        </a:rPr>
                        <a:t>人</a:t>
                      </a:r>
                    </a:p>
                  </a:txBody>
                  <a:tcPr anchor="ctr"/>
                </a:tc>
                <a:extLst>
                  <a:ext uri="{0D108BD9-81ED-4DB2-BD59-A6C34878D82A}">
                    <a16:rowId xmlns:a16="http://schemas.microsoft.com/office/drawing/2014/main" val="593816540"/>
                  </a:ext>
                </a:extLst>
              </a:tr>
              <a:tr h="476659">
                <a:tc>
                  <a:txBody>
                    <a:bodyPr/>
                    <a:lstStyle/>
                    <a:p>
                      <a:pPr algn="ctr"/>
                      <a:r>
                        <a:rPr kumimoji="1" lang="ja-JP" altLang="en-US" b="1" dirty="0">
                          <a:latin typeface="+mn-ea"/>
                          <a:ea typeface="+mn-ea"/>
                        </a:rPr>
                        <a:t>静岡</a:t>
                      </a:r>
                    </a:p>
                  </a:txBody>
                  <a:tcPr anchor="ctr"/>
                </a:tc>
                <a:tc>
                  <a:txBody>
                    <a:bodyPr/>
                    <a:lstStyle/>
                    <a:p>
                      <a:pPr algn="ctr"/>
                      <a:r>
                        <a:rPr kumimoji="1" lang="en-US" altLang="ja-JP" b="1" dirty="0">
                          <a:latin typeface="+mn-ea"/>
                          <a:ea typeface="+mn-ea"/>
                        </a:rPr>
                        <a:t>2 </a:t>
                      </a:r>
                      <a:r>
                        <a:rPr kumimoji="1" lang="ja-JP" altLang="en-US" b="1" dirty="0">
                          <a:latin typeface="+mn-ea"/>
                          <a:ea typeface="+mn-ea"/>
                        </a:rPr>
                        <a:t>日間</a:t>
                      </a:r>
                    </a:p>
                  </a:txBody>
                  <a:tcPr anchor="ctr"/>
                </a:tc>
                <a:tc>
                  <a:txBody>
                    <a:bodyPr/>
                    <a:lstStyle/>
                    <a:p>
                      <a:pPr algn="ctr"/>
                      <a:r>
                        <a:rPr kumimoji="1" lang="ja-JP" altLang="en-US" b="1" dirty="0">
                          <a:solidFill>
                            <a:schemeClr val="tx1"/>
                          </a:solidFill>
                          <a:latin typeface="+mn-ea"/>
                          <a:ea typeface="+mn-ea"/>
                        </a:rPr>
                        <a:t>約</a:t>
                      </a:r>
                      <a:r>
                        <a:rPr kumimoji="1" lang="en-US" altLang="ja-JP" b="1" dirty="0">
                          <a:solidFill>
                            <a:schemeClr val="tx1"/>
                          </a:solidFill>
                          <a:latin typeface="+mn-ea"/>
                          <a:ea typeface="+mn-ea"/>
                        </a:rPr>
                        <a:t>1,600 </a:t>
                      </a:r>
                      <a:r>
                        <a:rPr kumimoji="1" lang="ja-JP" altLang="en-US" b="1" dirty="0">
                          <a:solidFill>
                            <a:schemeClr val="tx1"/>
                          </a:solidFill>
                          <a:latin typeface="+mn-ea"/>
                          <a:ea typeface="+mn-ea"/>
                        </a:rPr>
                        <a:t>人</a:t>
                      </a:r>
                    </a:p>
                  </a:txBody>
                  <a:tcPr anchor="ctr"/>
                </a:tc>
                <a:extLst>
                  <a:ext uri="{0D108BD9-81ED-4DB2-BD59-A6C34878D82A}">
                    <a16:rowId xmlns:a16="http://schemas.microsoft.com/office/drawing/2014/main" val="3502138960"/>
                  </a:ext>
                </a:extLst>
              </a:tr>
              <a:tr h="476659">
                <a:tc>
                  <a:txBody>
                    <a:bodyPr/>
                    <a:lstStyle/>
                    <a:p>
                      <a:pPr algn="ctr"/>
                      <a:r>
                        <a:rPr kumimoji="1" lang="ja-JP" altLang="en-US" b="1" dirty="0">
                          <a:latin typeface="+mn-ea"/>
                          <a:ea typeface="+mn-ea"/>
                        </a:rPr>
                        <a:t>名古屋</a:t>
                      </a:r>
                    </a:p>
                  </a:txBody>
                  <a:tcPr anchor="ctr"/>
                </a:tc>
                <a:tc>
                  <a:txBody>
                    <a:bodyPr/>
                    <a:lstStyle/>
                    <a:p>
                      <a:pPr algn="ctr"/>
                      <a:r>
                        <a:rPr kumimoji="1" lang="en-US" altLang="ja-JP" b="1" dirty="0">
                          <a:latin typeface="+mn-ea"/>
                          <a:ea typeface="+mn-ea"/>
                        </a:rPr>
                        <a:t>2</a:t>
                      </a:r>
                      <a:r>
                        <a:rPr kumimoji="1" lang="ja-JP" altLang="en-US" b="1" dirty="0">
                          <a:latin typeface="+mn-ea"/>
                          <a:ea typeface="+mn-ea"/>
                        </a:rPr>
                        <a:t> 日間</a:t>
                      </a:r>
                    </a:p>
                  </a:txBody>
                  <a:tcPr anchor="ctr"/>
                </a:tc>
                <a:tc>
                  <a:txBody>
                    <a:bodyPr/>
                    <a:lstStyle/>
                    <a:p>
                      <a:pPr algn="ctr"/>
                      <a:r>
                        <a:rPr kumimoji="1" lang="ja-JP" altLang="en-US" b="1" dirty="0">
                          <a:solidFill>
                            <a:schemeClr val="tx1"/>
                          </a:solidFill>
                          <a:latin typeface="+mn-ea"/>
                          <a:ea typeface="+mn-ea"/>
                        </a:rPr>
                        <a:t>約</a:t>
                      </a:r>
                      <a:r>
                        <a:rPr kumimoji="1" lang="en-US" altLang="ja-JP" b="1" dirty="0">
                          <a:solidFill>
                            <a:schemeClr val="tx1"/>
                          </a:solidFill>
                          <a:latin typeface="+mn-ea"/>
                          <a:ea typeface="+mn-ea"/>
                        </a:rPr>
                        <a:t>2,000 </a:t>
                      </a:r>
                      <a:r>
                        <a:rPr kumimoji="1" lang="ja-JP" altLang="en-US" b="1" dirty="0">
                          <a:solidFill>
                            <a:schemeClr val="tx1"/>
                          </a:solidFill>
                          <a:latin typeface="+mn-ea"/>
                          <a:ea typeface="+mn-ea"/>
                        </a:rPr>
                        <a:t>人</a:t>
                      </a:r>
                    </a:p>
                  </a:txBody>
                  <a:tcPr anchor="ctr"/>
                </a:tc>
                <a:extLst>
                  <a:ext uri="{0D108BD9-81ED-4DB2-BD59-A6C34878D82A}">
                    <a16:rowId xmlns:a16="http://schemas.microsoft.com/office/drawing/2014/main" val="3449793546"/>
                  </a:ext>
                </a:extLst>
              </a:tr>
              <a:tr h="476659">
                <a:tc>
                  <a:txBody>
                    <a:bodyPr/>
                    <a:lstStyle/>
                    <a:p>
                      <a:pPr algn="ctr"/>
                      <a:r>
                        <a:rPr kumimoji="1" lang="ja-JP" altLang="en-US" b="1" dirty="0">
                          <a:latin typeface="+mn-ea"/>
                          <a:ea typeface="+mn-ea"/>
                        </a:rPr>
                        <a:t>京都</a:t>
                      </a:r>
                    </a:p>
                  </a:txBody>
                  <a:tcPr anchor="ctr"/>
                </a:tc>
                <a:tc>
                  <a:txBody>
                    <a:bodyPr/>
                    <a:lstStyle/>
                    <a:p>
                      <a:pPr algn="ctr"/>
                      <a:r>
                        <a:rPr kumimoji="1" lang="en-US" altLang="ja-JP" b="1" dirty="0">
                          <a:latin typeface="+mn-ea"/>
                          <a:ea typeface="+mn-ea"/>
                        </a:rPr>
                        <a:t>4 </a:t>
                      </a:r>
                      <a:r>
                        <a:rPr kumimoji="1" lang="ja-JP" altLang="en-US" b="1" dirty="0">
                          <a:latin typeface="+mn-ea"/>
                          <a:ea typeface="+mn-ea"/>
                        </a:rPr>
                        <a:t>日間</a:t>
                      </a:r>
                    </a:p>
                  </a:txBody>
                  <a:tcPr anchor="ctr"/>
                </a:tc>
                <a:tc>
                  <a:txBody>
                    <a:bodyPr/>
                    <a:lstStyle/>
                    <a:p>
                      <a:pPr algn="ctr"/>
                      <a:r>
                        <a:rPr kumimoji="1" lang="ja-JP" altLang="en-US" b="1" dirty="0">
                          <a:solidFill>
                            <a:schemeClr val="tx1"/>
                          </a:solidFill>
                          <a:latin typeface="+mn-ea"/>
                          <a:ea typeface="+mn-ea"/>
                        </a:rPr>
                        <a:t>　</a:t>
                      </a:r>
                      <a:r>
                        <a:rPr kumimoji="1" lang="en-US" altLang="ja-JP" b="1" dirty="0">
                          <a:solidFill>
                            <a:schemeClr val="tx1"/>
                          </a:solidFill>
                          <a:latin typeface="+mn-ea"/>
                          <a:ea typeface="+mn-ea"/>
                        </a:rPr>
                        <a:t>4,509 </a:t>
                      </a:r>
                      <a:r>
                        <a:rPr kumimoji="1" lang="ja-JP" altLang="en-US" b="1" dirty="0">
                          <a:solidFill>
                            <a:schemeClr val="tx1"/>
                          </a:solidFill>
                          <a:latin typeface="+mn-ea"/>
                          <a:ea typeface="+mn-ea"/>
                        </a:rPr>
                        <a:t>人</a:t>
                      </a:r>
                    </a:p>
                  </a:txBody>
                  <a:tcPr anchor="ctr"/>
                </a:tc>
                <a:extLst>
                  <a:ext uri="{0D108BD9-81ED-4DB2-BD59-A6C34878D82A}">
                    <a16:rowId xmlns:a16="http://schemas.microsoft.com/office/drawing/2014/main" val="1992678351"/>
                  </a:ext>
                </a:extLst>
              </a:tr>
            </a:tbl>
          </a:graphicData>
        </a:graphic>
      </p:graphicFrame>
      <p:pic>
        <p:nvPicPr>
          <p:cNvPr id="8" name="図 7" descr="屋内, 人, 立つ, 女性 が含まれている画像&#10;&#10;自動的に生成された説明">
            <a:extLst>
              <a:ext uri="{FF2B5EF4-FFF2-40B4-BE49-F238E27FC236}">
                <a16:creationId xmlns:a16="http://schemas.microsoft.com/office/drawing/2014/main" id="{335E9AB6-5DE6-69BA-538A-A86396A9A8BB}"/>
              </a:ext>
            </a:extLst>
          </p:cNvPr>
          <p:cNvPicPr>
            <a:picLocks noChangeAspect="1"/>
          </p:cNvPicPr>
          <p:nvPr/>
        </p:nvPicPr>
        <p:blipFill rotWithShape="1">
          <a:blip r:embed="rId4">
            <a:extLst>
              <a:ext uri="{28A0092B-C50C-407E-A947-70E740481C1C}">
                <a14:useLocalDpi xmlns:a14="http://schemas.microsoft.com/office/drawing/2010/main" val="0"/>
              </a:ext>
            </a:extLst>
          </a:blip>
          <a:srcRect t="2999" b="9951"/>
          <a:stretch/>
        </p:blipFill>
        <p:spPr>
          <a:xfrm>
            <a:off x="6890058" y="4138223"/>
            <a:ext cx="2873422" cy="1406986"/>
          </a:xfrm>
          <a:prstGeom prst="rect">
            <a:avLst/>
          </a:prstGeom>
        </p:spPr>
      </p:pic>
    </p:spTree>
    <p:extLst>
      <p:ext uri="{BB962C8B-B14F-4D97-AF65-F5344CB8AC3E}">
        <p14:creationId xmlns:p14="http://schemas.microsoft.com/office/powerpoint/2010/main" val="403910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AD9B116-F2BD-6228-0AD7-31401D0394B1}"/>
              </a:ext>
            </a:extLst>
          </p:cNvPr>
          <p:cNvSpPr>
            <a:spLocks noGrp="1"/>
          </p:cNvSpPr>
          <p:nvPr>
            <p:ph type="title"/>
          </p:nvPr>
        </p:nvSpPr>
        <p:spPr/>
        <p:txBody>
          <a:bodyPr/>
          <a:lstStyle/>
          <a:p>
            <a:r>
              <a:rPr kumimoji="1" lang="ja-JP" altLang="en-US" dirty="0"/>
              <a:t>はじめに</a:t>
            </a:r>
          </a:p>
        </p:txBody>
      </p:sp>
      <p:sp>
        <p:nvSpPr>
          <p:cNvPr id="3" name="コンテンツ プレースホルダー 2">
            <a:extLst>
              <a:ext uri="{FF2B5EF4-FFF2-40B4-BE49-F238E27FC236}">
                <a16:creationId xmlns:a16="http://schemas.microsoft.com/office/drawing/2014/main" id="{3E8A412B-8856-F3ED-EE42-1D5B203081DE}"/>
              </a:ext>
            </a:extLst>
          </p:cNvPr>
          <p:cNvSpPr>
            <a:spLocks noGrp="1"/>
          </p:cNvSpPr>
          <p:nvPr>
            <p:ph idx="1"/>
          </p:nvPr>
        </p:nvSpPr>
        <p:spPr>
          <a:xfrm>
            <a:off x="609600" y="692696"/>
            <a:ext cx="11212286" cy="5760640"/>
          </a:xfrm>
        </p:spPr>
        <p:txBody>
          <a:bodyPr/>
          <a:lstStyle/>
          <a:p>
            <a:pPr marL="0" indent="0">
              <a:buNone/>
            </a:pPr>
            <a:endParaRPr kumimoji="1" lang="en-US" altLang="ja-JP" dirty="0"/>
          </a:p>
          <a:p>
            <a:pPr marL="0" indent="0">
              <a:buNone/>
            </a:pPr>
            <a:r>
              <a:rPr kumimoji="1" lang="ja-JP" altLang="en-US" dirty="0"/>
              <a:t>本展示会にご興味を持っていただき、大変ありがとうございます。</a:t>
            </a:r>
            <a:endParaRPr kumimoji="1" lang="en-US" altLang="ja-JP" dirty="0"/>
          </a:p>
          <a:p>
            <a:pPr marL="0" indent="0">
              <a:buNone/>
            </a:pPr>
            <a:r>
              <a:rPr kumimoji="1" lang="ja-JP" altLang="en-US" dirty="0"/>
              <a:t>将来の日本を支える子どもたちへの</a:t>
            </a:r>
            <a:r>
              <a:rPr kumimoji="1" lang="ja-JP" altLang="en-US"/>
              <a:t>知的好奇心や</a:t>
            </a:r>
            <a:r>
              <a:rPr kumimoji="1" lang="ja-JP" altLang="en-US" dirty="0"/>
              <a:t>教育、</a:t>
            </a:r>
            <a:br>
              <a:rPr kumimoji="1" lang="en-US" altLang="ja-JP" dirty="0"/>
            </a:br>
            <a:r>
              <a:rPr kumimoji="1" lang="ja-JP" altLang="en-US" dirty="0"/>
              <a:t>近い未来の日本を支える大学生への人材育成、</a:t>
            </a:r>
            <a:endParaRPr kumimoji="1" lang="en-US" altLang="ja-JP" dirty="0"/>
          </a:p>
          <a:p>
            <a:pPr marL="0" indent="0">
              <a:buNone/>
            </a:pPr>
            <a:r>
              <a:rPr kumimoji="1" lang="ja-JP" altLang="en-US" dirty="0"/>
              <a:t>企業と大学レゴ部のコラボで生まれる新たなシナジーのために、</a:t>
            </a:r>
            <a:br>
              <a:rPr kumimoji="1" lang="en-US" altLang="ja-JP" dirty="0"/>
            </a:br>
            <a:r>
              <a:rPr kumimoji="1" lang="ja-JP" altLang="en-US" dirty="0"/>
              <a:t>本展示会を企画させていただきました。</a:t>
            </a:r>
            <a:br>
              <a:rPr kumimoji="1" lang="en-US" altLang="ja-JP" dirty="0"/>
            </a:br>
            <a:br>
              <a:rPr kumimoji="1" lang="en-US" altLang="ja-JP" dirty="0"/>
            </a:br>
            <a:r>
              <a:rPr kumimoji="1" lang="ja-JP" altLang="en-US" dirty="0"/>
              <a:t>本展示会を通して、子どもたちが自分の創造力の可能性を発見し、新たな表現を生みだすこと、大学生が本展示会での経験や組織力を活かして日本経済の発展に貢献することを願っております。</a:t>
            </a:r>
            <a:endParaRPr kumimoji="1" lang="en-US" altLang="ja-JP" dirty="0"/>
          </a:p>
          <a:p>
            <a:pPr marL="0" indent="0">
              <a:buNone/>
            </a:pPr>
            <a:endParaRPr kumimoji="1" lang="en-US" altLang="ja-JP" dirty="0"/>
          </a:p>
          <a:p>
            <a:pPr marL="0" indent="0">
              <a:buNone/>
            </a:pPr>
            <a:endParaRPr lang="en-US" altLang="ja-JP" dirty="0"/>
          </a:p>
          <a:p>
            <a:pPr marL="0" indent="0">
              <a:buNone/>
            </a:pPr>
            <a:endParaRPr lang="en-US" altLang="ja-JP" dirty="0"/>
          </a:p>
          <a:p>
            <a:pPr marL="0" indent="0">
              <a:buNone/>
            </a:pPr>
            <a:r>
              <a:rPr kumimoji="1" lang="ja-JP" altLang="en-US" dirty="0"/>
              <a:t>日本学生レゴ部ユニオン代表</a:t>
            </a:r>
            <a:endParaRPr kumimoji="1" lang="en-US" altLang="ja-JP" dirty="0"/>
          </a:p>
          <a:p>
            <a:pPr marL="0" indent="0">
              <a:buNone/>
            </a:pPr>
            <a:r>
              <a:rPr lang="ja-JP" altLang="en-US" dirty="0"/>
              <a:t>佐藤　隆貴</a:t>
            </a:r>
            <a:endParaRPr kumimoji="1" lang="ja-JP" altLang="en-US" dirty="0"/>
          </a:p>
        </p:txBody>
      </p:sp>
      <p:sp>
        <p:nvSpPr>
          <p:cNvPr id="4" name="スライド番号プレースホルダー 3">
            <a:extLst>
              <a:ext uri="{FF2B5EF4-FFF2-40B4-BE49-F238E27FC236}">
                <a16:creationId xmlns:a16="http://schemas.microsoft.com/office/drawing/2014/main" id="{F80A9A27-B477-CF67-7DC0-D0E69FFA8A86}"/>
              </a:ext>
            </a:extLst>
          </p:cNvPr>
          <p:cNvSpPr>
            <a:spLocks noGrp="1"/>
          </p:cNvSpPr>
          <p:nvPr>
            <p:ph type="sldNum" sz="quarter" idx="12"/>
          </p:nvPr>
        </p:nvSpPr>
        <p:spPr/>
        <p:txBody>
          <a:bodyPr/>
          <a:lstStyle/>
          <a:p>
            <a:fld id="{4D6079F7-55E1-4729-93E2-92FBBB5D71EE}" type="slidenum">
              <a:rPr kumimoji="1" lang="ja-JP" altLang="en-US" smtClean="0"/>
              <a:t>2</a:t>
            </a:fld>
            <a:endParaRPr kumimoji="1" lang="ja-JP" altLang="en-US"/>
          </a:p>
        </p:txBody>
      </p:sp>
    </p:spTree>
    <p:extLst>
      <p:ext uri="{BB962C8B-B14F-4D97-AF65-F5344CB8AC3E}">
        <p14:creationId xmlns:p14="http://schemas.microsoft.com/office/powerpoint/2010/main" val="2657932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C8997C-2379-54C8-800B-C37E80E0B4BF}"/>
              </a:ext>
            </a:extLst>
          </p:cNvPr>
          <p:cNvSpPr>
            <a:spLocks noGrp="1"/>
          </p:cNvSpPr>
          <p:nvPr>
            <p:ph type="title"/>
          </p:nvPr>
        </p:nvSpPr>
        <p:spPr/>
        <p:txBody>
          <a:bodyPr/>
          <a:lstStyle/>
          <a:p>
            <a:r>
              <a:rPr kumimoji="1" lang="en-US" altLang="ja-JP" sz="2800" dirty="0"/>
              <a:t>STEAM</a:t>
            </a:r>
            <a:r>
              <a:rPr kumimoji="1" lang="ja-JP" altLang="en-US" sz="2800" dirty="0"/>
              <a:t>教育とブロック作品の可能性</a:t>
            </a:r>
          </a:p>
        </p:txBody>
      </p:sp>
      <p:sp>
        <p:nvSpPr>
          <p:cNvPr id="3" name="コンテンツ プレースホルダー 2">
            <a:extLst>
              <a:ext uri="{FF2B5EF4-FFF2-40B4-BE49-F238E27FC236}">
                <a16:creationId xmlns:a16="http://schemas.microsoft.com/office/drawing/2014/main" id="{55C3765E-9FB9-50E3-ED49-337ABA4B26ED}"/>
              </a:ext>
            </a:extLst>
          </p:cNvPr>
          <p:cNvSpPr>
            <a:spLocks noGrp="1"/>
          </p:cNvSpPr>
          <p:nvPr>
            <p:ph idx="1"/>
          </p:nvPr>
        </p:nvSpPr>
        <p:spPr/>
        <p:txBody>
          <a:bodyPr/>
          <a:lstStyle/>
          <a:p>
            <a:r>
              <a:rPr kumimoji="1" lang="en-US" altLang="ja-JP" dirty="0"/>
              <a:t>STEAM</a:t>
            </a:r>
            <a:r>
              <a:rPr kumimoji="1" lang="ja-JP" altLang="en-US" dirty="0"/>
              <a:t>教育</a:t>
            </a:r>
            <a:endParaRPr kumimoji="1" lang="en-US" altLang="ja-JP" dirty="0"/>
          </a:p>
          <a:p>
            <a:pPr lvl="1"/>
            <a:r>
              <a:rPr lang="en-US" altLang="ja-JP" dirty="0"/>
              <a:t>S</a:t>
            </a:r>
            <a:r>
              <a:rPr lang="ja-JP" altLang="en-US" dirty="0"/>
              <a:t>：</a:t>
            </a:r>
            <a:r>
              <a:rPr lang="en-US" altLang="ja-JP" dirty="0"/>
              <a:t>Science </a:t>
            </a:r>
            <a:r>
              <a:rPr lang="ja-JP" altLang="en-US" b="1" dirty="0"/>
              <a:t>科学</a:t>
            </a:r>
            <a:r>
              <a:rPr lang="en-US" altLang="ja-JP" dirty="0"/>
              <a:t>, T</a:t>
            </a:r>
            <a:r>
              <a:rPr lang="ja-JP" altLang="en-US" dirty="0"/>
              <a:t>：</a:t>
            </a:r>
            <a:r>
              <a:rPr lang="en-US" altLang="ja-JP" dirty="0"/>
              <a:t>Technology </a:t>
            </a:r>
            <a:r>
              <a:rPr lang="ja-JP" altLang="en-US" b="1" dirty="0"/>
              <a:t>技術</a:t>
            </a:r>
            <a:r>
              <a:rPr lang="en-US" altLang="ja-JP" dirty="0"/>
              <a:t>, E</a:t>
            </a:r>
            <a:r>
              <a:rPr lang="ja-JP" altLang="en-US" dirty="0"/>
              <a:t>：</a:t>
            </a:r>
            <a:r>
              <a:rPr lang="en-US" altLang="ja-JP" dirty="0"/>
              <a:t>Engineering </a:t>
            </a:r>
            <a:r>
              <a:rPr lang="ja-JP" altLang="en-US" b="1" dirty="0"/>
              <a:t>工学</a:t>
            </a:r>
            <a:r>
              <a:rPr lang="en-US" altLang="ja-JP" dirty="0"/>
              <a:t>, A</a:t>
            </a:r>
            <a:r>
              <a:rPr lang="ja-JP" altLang="en-US" dirty="0"/>
              <a:t>：</a:t>
            </a:r>
            <a:r>
              <a:rPr lang="en-US" altLang="ja-JP" dirty="0"/>
              <a:t>Art </a:t>
            </a:r>
            <a:r>
              <a:rPr lang="ja-JP" altLang="en-US" b="1" dirty="0"/>
              <a:t>芸術</a:t>
            </a:r>
            <a:r>
              <a:rPr lang="en-US" altLang="ja-JP" dirty="0"/>
              <a:t>, M</a:t>
            </a:r>
            <a:r>
              <a:rPr lang="ja-JP" altLang="en-US" dirty="0"/>
              <a:t>：</a:t>
            </a:r>
            <a:r>
              <a:rPr lang="en-US" altLang="ja-JP" dirty="0"/>
              <a:t>Mathematics </a:t>
            </a:r>
            <a:r>
              <a:rPr lang="ja-JP" altLang="en-US" b="1" dirty="0"/>
              <a:t>数学</a:t>
            </a:r>
            <a:endParaRPr lang="en-US" altLang="ja-JP" b="1" dirty="0"/>
          </a:p>
          <a:p>
            <a:pPr lvl="1"/>
            <a:r>
              <a:rPr kumimoji="1" lang="ja-JP" altLang="en-US" dirty="0"/>
              <a:t>課題を自ら見つける力、物事を様々な面からとらえ解決する力、新しい価値を創造する力</a:t>
            </a:r>
            <a:endParaRPr kumimoji="1" lang="en-US" altLang="ja-JP" dirty="0"/>
          </a:p>
          <a:p>
            <a:pPr lvl="1"/>
            <a:endParaRPr kumimoji="1" lang="en-US" altLang="ja-JP" dirty="0"/>
          </a:p>
          <a:p>
            <a:r>
              <a:rPr lang="ja-JP" altLang="en-US" dirty="0"/>
              <a:t>科学</a:t>
            </a:r>
            <a:endParaRPr lang="en-US" altLang="ja-JP" dirty="0"/>
          </a:p>
          <a:p>
            <a:pPr lvl="1"/>
            <a:r>
              <a:rPr kumimoji="1" lang="ja-JP" altLang="en-US" dirty="0"/>
              <a:t>プログラミングして目指すシステムを作る、電気を使ってからくりを動かす</a:t>
            </a:r>
            <a:endParaRPr kumimoji="1" lang="en-US" altLang="ja-JP" dirty="0"/>
          </a:p>
          <a:p>
            <a:r>
              <a:rPr kumimoji="1" lang="ja-JP" altLang="en-US" dirty="0"/>
              <a:t>技術</a:t>
            </a:r>
            <a:endParaRPr kumimoji="1" lang="en-US" altLang="ja-JP" dirty="0"/>
          </a:p>
          <a:p>
            <a:pPr lvl="1"/>
            <a:r>
              <a:rPr lang="ja-JP" altLang="en-US" dirty="0"/>
              <a:t>自分で試行錯誤して技術を覚えることができる、自分で編み出す組み方の数々</a:t>
            </a:r>
            <a:endParaRPr lang="en-US" altLang="ja-JP" dirty="0"/>
          </a:p>
          <a:p>
            <a:r>
              <a:rPr kumimoji="1" lang="ja-JP" altLang="en-US" dirty="0"/>
              <a:t>工学</a:t>
            </a:r>
            <a:endParaRPr kumimoji="1" lang="en-US" altLang="ja-JP" dirty="0"/>
          </a:p>
          <a:p>
            <a:pPr lvl="1"/>
            <a:r>
              <a:rPr lang="ja-JP" altLang="en-US" dirty="0"/>
              <a:t>機構学、構造工学を体験することができる作品の数々</a:t>
            </a:r>
            <a:endParaRPr lang="en-US" altLang="ja-JP" dirty="0"/>
          </a:p>
          <a:p>
            <a:r>
              <a:rPr kumimoji="1" lang="ja-JP" altLang="en-US" b="1" dirty="0"/>
              <a:t>芸術</a:t>
            </a:r>
            <a:endParaRPr kumimoji="1" lang="en-US" altLang="ja-JP" b="1" dirty="0"/>
          </a:p>
          <a:p>
            <a:pPr lvl="1"/>
            <a:r>
              <a:rPr lang="ja-JP" altLang="en-US" dirty="0"/>
              <a:t>ブロック作品は芸術品としての価値がある</a:t>
            </a:r>
            <a:endParaRPr lang="en-US" altLang="ja-JP" dirty="0"/>
          </a:p>
          <a:p>
            <a:r>
              <a:rPr kumimoji="1" lang="ja-JP" altLang="en-US" dirty="0"/>
              <a:t>数学</a:t>
            </a:r>
            <a:endParaRPr kumimoji="1" lang="en-US" altLang="ja-JP" dirty="0"/>
          </a:p>
          <a:p>
            <a:pPr lvl="1"/>
            <a:r>
              <a:rPr lang="ja-JP" altLang="en-US" dirty="0"/>
              <a:t>寸法の計算を行って構造を形作る作品たち、ギヤの計算</a:t>
            </a:r>
            <a:endParaRPr lang="en-US" altLang="ja-JP" dirty="0"/>
          </a:p>
          <a:p>
            <a:pPr lvl="1"/>
            <a:endParaRPr kumimoji="1" lang="en-US" altLang="ja-JP" dirty="0"/>
          </a:p>
          <a:p>
            <a:r>
              <a:rPr lang="ja-JP" altLang="en-US" b="1" dirty="0"/>
              <a:t>学生によるブロック作品によってこれら全てを体験できる</a:t>
            </a:r>
            <a:endParaRPr lang="en-US" altLang="ja-JP" b="1" dirty="0"/>
          </a:p>
          <a:p>
            <a:pPr lvl="1"/>
            <a:r>
              <a:rPr kumimoji="1" lang="ja-JP" altLang="en-US" b="1" dirty="0"/>
              <a:t>レゴ部が注力する部分は芸術</a:t>
            </a:r>
          </a:p>
        </p:txBody>
      </p:sp>
      <p:sp>
        <p:nvSpPr>
          <p:cNvPr id="4" name="スライド番号プレースホルダー 3">
            <a:extLst>
              <a:ext uri="{FF2B5EF4-FFF2-40B4-BE49-F238E27FC236}">
                <a16:creationId xmlns:a16="http://schemas.microsoft.com/office/drawing/2014/main" id="{66FBBF33-0814-E747-6573-371378D2ADDF}"/>
              </a:ext>
            </a:extLst>
          </p:cNvPr>
          <p:cNvSpPr>
            <a:spLocks noGrp="1"/>
          </p:cNvSpPr>
          <p:nvPr>
            <p:ph type="sldNum" sz="quarter" idx="12"/>
          </p:nvPr>
        </p:nvSpPr>
        <p:spPr/>
        <p:txBody>
          <a:bodyPr/>
          <a:lstStyle/>
          <a:p>
            <a:fld id="{F2EC09CD-A747-4019-8EED-78934CD01D9B}" type="slidenum">
              <a:rPr lang="ja-JP" altLang="en-US" smtClean="0"/>
              <a:pPr/>
              <a:t>20</a:t>
            </a:fld>
            <a:endParaRPr lang="ja-JP" altLang="en-US"/>
          </a:p>
        </p:txBody>
      </p:sp>
      <p:pic>
        <p:nvPicPr>
          <p:cNvPr id="5" name="図 4" descr="建物, テーブル, 本, 座る が含まれている画像&#10;&#10;自動的に生成された説明">
            <a:extLst>
              <a:ext uri="{FF2B5EF4-FFF2-40B4-BE49-F238E27FC236}">
                <a16:creationId xmlns:a16="http://schemas.microsoft.com/office/drawing/2014/main" id="{F5BBCDF2-E476-1330-C2D5-EA9DEFA834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4119" y="3445092"/>
            <a:ext cx="1072864" cy="1609690"/>
          </a:xfrm>
          <a:prstGeom prst="rect">
            <a:avLst/>
          </a:prstGeom>
        </p:spPr>
      </p:pic>
      <p:pic>
        <p:nvPicPr>
          <p:cNvPr id="7" name="図 6" descr="テーブル が含まれている画像&#10;&#10;自動的に生成された説明">
            <a:extLst>
              <a:ext uri="{FF2B5EF4-FFF2-40B4-BE49-F238E27FC236}">
                <a16:creationId xmlns:a16="http://schemas.microsoft.com/office/drawing/2014/main" id="{83BCBE51-2456-E4A8-EE5D-9DBD9037376C}"/>
              </a:ext>
            </a:extLst>
          </p:cNvPr>
          <p:cNvPicPr>
            <a:picLocks noChangeAspect="1"/>
          </p:cNvPicPr>
          <p:nvPr/>
        </p:nvPicPr>
        <p:blipFill rotWithShape="1">
          <a:blip r:embed="rId3">
            <a:extLst>
              <a:ext uri="{28A0092B-C50C-407E-A947-70E740481C1C}">
                <a14:useLocalDpi xmlns:a14="http://schemas.microsoft.com/office/drawing/2010/main" val="0"/>
              </a:ext>
            </a:extLst>
          </a:blip>
          <a:srcRect l="21335" r="15590"/>
          <a:stretch/>
        </p:blipFill>
        <p:spPr>
          <a:xfrm>
            <a:off x="9777799" y="5183034"/>
            <a:ext cx="2191080" cy="1563196"/>
          </a:xfrm>
          <a:prstGeom prst="rect">
            <a:avLst/>
          </a:prstGeom>
        </p:spPr>
      </p:pic>
      <p:pic>
        <p:nvPicPr>
          <p:cNvPr id="9" name="図 8" descr="テーブル, 屋内, 人, 男 が含まれている画像&#10;&#10;自動的に生成された説明">
            <a:extLst>
              <a:ext uri="{FF2B5EF4-FFF2-40B4-BE49-F238E27FC236}">
                <a16:creationId xmlns:a16="http://schemas.microsoft.com/office/drawing/2014/main" id="{C2661BB5-0A63-1626-8471-61E17B44803C}"/>
              </a:ext>
            </a:extLst>
          </p:cNvPr>
          <p:cNvPicPr>
            <a:picLocks noChangeAspect="1"/>
          </p:cNvPicPr>
          <p:nvPr/>
        </p:nvPicPr>
        <p:blipFill rotWithShape="1">
          <a:blip r:embed="rId4">
            <a:extLst>
              <a:ext uri="{28A0092B-C50C-407E-A947-70E740481C1C}">
                <a14:useLocalDpi xmlns:a14="http://schemas.microsoft.com/office/drawing/2010/main" val="0"/>
              </a:ext>
            </a:extLst>
          </a:blip>
          <a:srcRect l="35512" t="23578" r="19839" b="26597"/>
          <a:stretch/>
        </p:blipFill>
        <p:spPr>
          <a:xfrm>
            <a:off x="9223899" y="3445091"/>
            <a:ext cx="2697107" cy="1694643"/>
          </a:xfrm>
          <a:prstGeom prst="rect">
            <a:avLst/>
          </a:prstGeom>
        </p:spPr>
      </p:pic>
      <p:pic>
        <p:nvPicPr>
          <p:cNvPr id="10" name="図 9" descr="座る, テーブル, ストリート, 記号 が含まれている画像&#10;&#10;自動的に生成された説明">
            <a:extLst>
              <a:ext uri="{FF2B5EF4-FFF2-40B4-BE49-F238E27FC236}">
                <a16:creationId xmlns:a16="http://schemas.microsoft.com/office/drawing/2014/main" id="{B99EF150-9C4B-2077-F38D-95B890E5080B}"/>
              </a:ext>
            </a:extLst>
          </p:cNvPr>
          <p:cNvPicPr>
            <a:picLocks noChangeAspect="1"/>
          </p:cNvPicPr>
          <p:nvPr/>
        </p:nvPicPr>
        <p:blipFill rotWithShape="1">
          <a:blip r:embed="rId5">
            <a:extLst>
              <a:ext uri="{28A0092B-C50C-407E-A947-70E740481C1C}">
                <a14:useLocalDpi xmlns:a14="http://schemas.microsoft.com/office/drawing/2010/main" val="0"/>
              </a:ext>
            </a:extLst>
          </a:blip>
          <a:srcRect l="34766" t="5919" r="15961" b="6527"/>
          <a:stretch/>
        </p:blipFill>
        <p:spPr>
          <a:xfrm>
            <a:off x="10873339" y="624003"/>
            <a:ext cx="1047667" cy="2482161"/>
          </a:xfrm>
          <a:prstGeom prst="rect">
            <a:avLst/>
          </a:prstGeom>
        </p:spPr>
      </p:pic>
      <p:pic>
        <p:nvPicPr>
          <p:cNvPr id="12" name="図 11" descr="テーブル, 屋内, 座る が含まれている画像&#10;&#10;自動的に生成された説明">
            <a:extLst>
              <a:ext uri="{FF2B5EF4-FFF2-40B4-BE49-F238E27FC236}">
                <a16:creationId xmlns:a16="http://schemas.microsoft.com/office/drawing/2014/main" id="{8035DCE6-A4BD-2368-B03D-FAA00D94FAF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42645" y="5211863"/>
            <a:ext cx="1648676" cy="1544015"/>
          </a:xfrm>
          <a:prstGeom prst="rect">
            <a:avLst/>
          </a:prstGeom>
        </p:spPr>
      </p:pic>
    </p:spTree>
    <p:extLst>
      <p:ext uri="{BB962C8B-B14F-4D97-AF65-F5344CB8AC3E}">
        <p14:creationId xmlns:p14="http://schemas.microsoft.com/office/powerpoint/2010/main" val="8376260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9BEEA286-56A3-9D54-1DBF-5D7AF6FA7084}"/>
              </a:ext>
            </a:extLst>
          </p:cNvPr>
          <p:cNvSpPr txBox="1"/>
          <p:nvPr/>
        </p:nvSpPr>
        <p:spPr>
          <a:xfrm>
            <a:off x="2800350" y="2967335"/>
            <a:ext cx="6448425" cy="923330"/>
          </a:xfrm>
          <a:prstGeom prst="rect">
            <a:avLst/>
          </a:prstGeom>
          <a:noFill/>
        </p:spPr>
        <p:txBody>
          <a:bodyPr wrap="square" rtlCol="0">
            <a:spAutoFit/>
          </a:bodyPr>
          <a:lstStyle/>
          <a:p>
            <a:pPr algn="ctr"/>
            <a:r>
              <a:rPr kumimoji="1" lang="ja-JP" altLang="en-US" sz="5400" b="1" dirty="0">
                <a:latin typeface="+mj-ea"/>
                <a:ea typeface="+mj-ea"/>
              </a:rPr>
              <a:t>協賛プラン</a:t>
            </a:r>
          </a:p>
        </p:txBody>
      </p:sp>
    </p:spTree>
    <p:extLst>
      <p:ext uri="{BB962C8B-B14F-4D97-AF65-F5344CB8AC3E}">
        <p14:creationId xmlns:p14="http://schemas.microsoft.com/office/powerpoint/2010/main" val="2888364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67D45E-6C45-97B5-9F2D-70B877AA2BB8}"/>
              </a:ext>
            </a:extLst>
          </p:cNvPr>
          <p:cNvSpPr>
            <a:spLocks noGrp="1"/>
          </p:cNvSpPr>
          <p:nvPr>
            <p:ph type="title"/>
          </p:nvPr>
        </p:nvSpPr>
        <p:spPr/>
        <p:txBody>
          <a:bodyPr/>
          <a:lstStyle/>
          <a:p>
            <a:r>
              <a:rPr kumimoji="1" lang="ja-JP" altLang="en-US" dirty="0"/>
              <a:t>ご協賛申し込み方法について</a:t>
            </a:r>
          </a:p>
        </p:txBody>
      </p:sp>
      <p:sp>
        <p:nvSpPr>
          <p:cNvPr id="3" name="コンテンツ プレースホルダー 2">
            <a:extLst>
              <a:ext uri="{FF2B5EF4-FFF2-40B4-BE49-F238E27FC236}">
                <a16:creationId xmlns:a16="http://schemas.microsoft.com/office/drawing/2014/main" id="{A55D5F5C-1220-D66F-BE0B-6AB800E82776}"/>
              </a:ext>
            </a:extLst>
          </p:cNvPr>
          <p:cNvSpPr>
            <a:spLocks noGrp="1"/>
          </p:cNvSpPr>
          <p:nvPr>
            <p:ph idx="1"/>
          </p:nvPr>
        </p:nvSpPr>
        <p:spPr/>
        <p:txBody>
          <a:bodyPr/>
          <a:lstStyle/>
          <a:p>
            <a:r>
              <a:rPr kumimoji="1" lang="ja-JP" altLang="en-US" dirty="0"/>
              <a:t>基本プラン＋オプションのご希望を別途</a:t>
            </a:r>
            <a:r>
              <a:rPr kumimoji="1" lang="en-US" altLang="ja-JP" dirty="0"/>
              <a:t>word</a:t>
            </a:r>
            <a:r>
              <a:rPr kumimoji="1" lang="ja-JP" altLang="en-US" dirty="0"/>
              <a:t>文書の申込書にご記入いただき、</a:t>
            </a:r>
            <a:br>
              <a:rPr kumimoji="1" lang="en-US" altLang="ja-JP" dirty="0"/>
            </a:br>
            <a:r>
              <a:rPr kumimoji="1" lang="ja-JP" altLang="en-US" dirty="0"/>
              <a:t>メールにてお申込みください。</a:t>
            </a:r>
            <a:endParaRPr kumimoji="1" lang="en-US" altLang="ja-JP" dirty="0"/>
          </a:p>
          <a:p>
            <a:endParaRPr lang="en-US" altLang="ja-JP" dirty="0"/>
          </a:p>
          <a:p>
            <a:r>
              <a:rPr kumimoji="1" lang="ja-JP" altLang="en-US" dirty="0"/>
              <a:t>問い合わせ・申込書送付先</a:t>
            </a:r>
            <a:endParaRPr kumimoji="1" lang="en-US" altLang="ja-JP" dirty="0"/>
          </a:p>
          <a:p>
            <a:pPr lvl="1"/>
            <a:r>
              <a:rPr lang="en-US" altLang="ja-JP" dirty="0"/>
              <a:t>japan.legoclubs.union@gmail.com</a:t>
            </a:r>
            <a:endParaRPr kumimoji="1" lang="ja-JP" altLang="en-US" dirty="0"/>
          </a:p>
        </p:txBody>
      </p:sp>
      <p:sp>
        <p:nvSpPr>
          <p:cNvPr id="4" name="スライド番号プレースホルダー 3">
            <a:extLst>
              <a:ext uri="{FF2B5EF4-FFF2-40B4-BE49-F238E27FC236}">
                <a16:creationId xmlns:a16="http://schemas.microsoft.com/office/drawing/2014/main" id="{9F4E9A3F-E10E-1414-90B6-040E562BFFAF}"/>
              </a:ext>
            </a:extLst>
          </p:cNvPr>
          <p:cNvSpPr>
            <a:spLocks noGrp="1"/>
          </p:cNvSpPr>
          <p:nvPr>
            <p:ph type="sldNum" sz="quarter" idx="12"/>
          </p:nvPr>
        </p:nvSpPr>
        <p:spPr/>
        <p:txBody>
          <a:bodyPr/>
          <a:lstStyle/>
          <a:p>
            <a:fld id="{4D6079F7-55E1-4729-93E2-92FBBB5D71EE}" type="slidenum">
              <a:rPr kumimoji="1" lang="ja-JP" altLang="en-US" smtClean="0"/>
              <a:t>22</a:t>
            </a:fld>
            <a:endParaRPr kumimoji="1" lang="ja-JP" altLang="en-US"/>
          </a:p>
        </p:txBody>
      </p:sp>
    </p:spTree>
    <p:extLst>
      <p:ext uri="{BB962C8B-B14F-4D97-AF65-F5344CB8AC3E}">
        <p14:creationId xmlns:p14="http://schemas.microsoft.com/office/powerpoint/2010/main" val="2356116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B2CFC6-DAC3-2CCF-6CEF-DE525BC72BE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E5CCE17-D616-7021-0B0B-552D65DACAC0}"/>
              </a:ext>
            </a:extLst>
          </p:cNvPr>
          <p:cNvSpPr>
            <a:spLocks noGrp="1"/>
          </p:cNvSpPr>
          <p:nvPr>
            <p:ph type="title"/>
          </p:nvPr>
        </p:nvSpPr>
        <p:spPr/>
        <p:txBody>
          <a:bodyPr/>
          <a:lstStyle/>
          <a:p>
            <a:r>
              <a:rPr lang="ja-JP" altLang="en-US" sz="2800" dirty="0"/>
              <a:t>基本</a:t>
            </a:r>
            <a:r>
              <a:rPr kumimoji="1" lang="ja-JP" altLang="en-US" sz="2800" dirty="0"/>
              <a:t>プラン</a:t>
            </a:r>
          </a:p>
        </p:txBody>
      </p:sp>
      <p:sp>
        <p:nvSpPr>
          <p:cNvPr id="3" name="コンテンツ プレースホルダー 2">
            <a:extLst>
              <a:ext uri="{FF2B5EF4-FFF2-40B4-BE49-F238E27FC236}">
                <a16:creationId xmlns:a16="http://schemas.microsoft.com/office/drawing/2014/main" id="{6361B26C-C676-A30A-7D7C-493AD250FEE7}"/>
              </a:ext>
            </a:extLst>
          </p:cNvPr>
          <p:cNvSpPr>
            <a:spLocks noGrp="1"/>
          </p:cNvSpPr>
          <p:nvPr>
            <p:ph idx="1"/>
          </p:nvPr>
        </p:nvSpPr>
        <p:spPr/>
        <p:txBody>
          <a:bodyPr/>
          <a:lstStyle/>
          <a:p>
            <a:r>
              <a:rPr lang="ja-JP" altLang="en-US" dirty="0"/>
              <a:t>金額</a:t>
            </a:r>
            <a:endParaRPr lang="en-US" altLang="ja-JP" dirty="0"/>
          </a:p>
          <a:p>
            <a:pPr lvl="1"/>
            <a:r>
              <a:rPr lang="en-US" altLang="ja-JP" dirty="0"/>
              <a:t>1</a:t>
            </a:r>
            <a:r>
              <a:rPr lang="ja-JP" altLang="en-US" dirty="0"/>
              <a:t>口  </a:t>
            </a:r>
            <a:r>
              <a:rPr lang="en-US" altLang="ja-JP" dirty="0"/>
              <a:t>30,000 </a:t>
            </a:r>
            <a:r>
              <a:rPr lang="ja-JP" altLang="en-US" dirty="0"/>
              <a:t>円 </a:t>
            </a:r>
            <a:endParaRPr kumimoji="1" lang="en-US" altLang="ja-JP" dirty="0"/>
          </a:p>
          <a:p>
            <a:r>
              <a:rPr kumimoji="1" lang="ja-JP" altLang="en-US" dirty="0"/>
              <a:t>特典内容</a:t>
            </a:r>
            <a:endParaRPr kumimoji="1" lang="en-US" altLang="ja-JP" dirty="0"/>
          </a:p>
          <a:p>
            <a:pPr lvl="1"/>
            <a:r>
              <a:rPr kumimoji="1" lang="en-US" altLang="ja-JP" dirty="0"/>
              <a:t>1</a:t>
            </a:r>
            <a:r>
              <a:rPr kumimoji="1" lang="ja-JP" altLang="en-US" dirty="0"/>
              <a:t>口 </a:t>
            </a:r>
            <a:r>
              <a:rPr kumimoji="1" lang="en-US" altLang="ja-JP" dirty="0"/>
              <a:t>(</a:t>
            </a:r>
            <a:r>
              <a:rPr lang="en-US" altLang="ja-JP" dirty="0"/>
              <a:t>3</a:t>
            </a:r>
            <a:r>
              <a:rPr kumimoji="1" lang="en-US" altLang="ja-JP" dirty="0"/>
              <a:t>0,000</a:t>
            </a:r>
            <a:r>
              <a:rPr kumimoji="1" lang="ja-JP" altLang="en-US" dirty="0"/>
              <a:t>円</a:t>
            </a:r>
            <a:r>
              <a:rPr kumimoji="1" lang="en-US" altLang="ja-JP" dirty="0"/>
              <a:t>)</a:t>
            </a:r>
          </a:p>
          <a:p>
            <a:pPr lvl="2"/>
            <a:r>
              <a:rPr kumimoji="1" lang="ja-JP" altLang="en-US" dirty="0"/>
              <a:t>展示会パンフレットへの</a:t>
            </a:r>
            <a:r>
              <a:rPr kumimoji="1" lang="ja-JP" altLang="en-US" b="1" dirty="0"/>
              <a:t>企業名掲載</a:t>
            </a:r>
            <a:endParaRPr lang="en-US" altLang="ja-JP" b="1" dirty="0"/>
          </a:p>
          <a:p>
            <a:pPr lvl="2"/>
            <a:r>
              <a:rPr kumimoji="1" lang="ja-JP" altLang="en-US" dirty="0"/>
              <a:t>公式ウェブサイトでの</a:t>
            </a:r>
            <a:r>
              <a:rPr kumimoji="1" lang="ja-JP" altLang="en-US" b="1" dirty="0"/>
              <a:t>企業名掲載</a:t>
            </a:r>
            <a:endParaRPr lang="en-US" altLang="ja-JP" b="1" dirty="0"/>
          </a:p>
          <a:p>
            <a:pPr lvl="1"/>
            <a:r>
              <a:rPr kumimoji="1" lang="en-US" altLang="ja-JP" dirty="0"/>
              <a:t>2</a:t>
            </a:r>
            <a:r>
              <a:rPr kumimoji="1" lang="ja-JP" altLang="en-US" dirty="0"/>
              <a:t>口 </a:t>
            </a:r>
            <a:r>
              <a:rPr kumimoji="1" lang="en-US" altLang="ja-JP" dirty="0"/>
              <a:t>(</a:t>
            </a:r>
            <a:r>
              <a:rPr lang="en-US" altLang="ja-JP" dirty="0"/>
              <a:t>60,000</a:t>
            </a:r>
            <a:r>
              <a:rPr lang="ja-JP" altLang="en-US" dirty="0"/>
              <a:t>円</a:t>
            </a:r>
            <a:r>
              <a:rPr lang="en-US" altLang="ja-JP" dirty="0"/>
              <a:t>)</a:t>
            </a:r>
            <a:endParaRPr kumimoji="1" lang="en-US" altLang="ja-JP" dirty="0"/>
          </a:p>
          <a:p>
            <a:pPr lvl="2"/>
            <a:r>
              <a:rPr lang="ja-JP" altLang="en-US" dirty="0"/>
              <a:t>展示会パンフレットへの</a:t>
            </a:r>
            <a:r>
              <a:rPr lang="ja-JP" altLang="en-US" b="1" dirty="0"/>
              <a:t>企業名・企業ロゴ掲載</a:t>
            </a:r>
            <a:endParaRPr lang="en-US" altLang="ja-JP" b="1" dirty="0"/>
          </a:p>
          <a:p>
            <a:pPr lvl="2"/>
            <a:r>
              <a:rPr lang="ja-JP" altLang="en-US" dirty="0"/>
              <a:t>公式ウェブサイトでの</a:t>
            </a:r>
            <a:r>
              <a:rPr lang="ja-JP" altLang="en-US" b="1" dirty="0"/>
              <a:t>企業名・企業ロゴ掲載</a:t>
            </a:r>
            <a:endParaRPr lang="en-US" altLang="ja-JP" b="1" dirty="0"/>
          </a:p>
          <a:p>
            <a:pPr lvl="2"/>
            <a:r>
              <a:rPr kumimoji="1" lang="ja-JP" altLang="en-US" dirty="0"/>
              <a:t>レゴによるデザインを施した</a:t>
            </a:r>
            <a:r>
              <a:rPr kumimoji="1" lang="ja-JP" altLang="en-US" b="1" dirty="0"/>
              <a:t>感謝状の贈呈</a:t>
            </a:r>
            <a:endParaRPr kumimoji="1" lang="en-US" altLang="ja-JP" b="1" dirty="0"/>
          </a:p>
          <a:p>
            <a:pPr lvl="3"/>
            <a:r>
              <a:rPr lang="ja-JP" altLang="en-US" dirty="0"/>
              <a:t>最寄りの大学レゴ部による贈呈、レゴ部員との交流</a:t>
            </a:r>
            <a:endParaRPr lang="en-US" altLang="ja-JP" dirty="0"/>
          </a:p>
          <a:p>
            <a:pPr lvl="1"/>
            <a:r>
              <a:rPr lang="en-US" altLang="ja-JP" dirty="0"/>
              <a:t>3</a:t>
            </a:r>
            <a:r>
              <a:rPr lang="ja-JP" altLang="en-US" dirty="0"/>
              <a:t>口 </a:t>
            </a:r>
            <a:r>
              <a:rPr lang="en-US" altLang="ja-JP" dirty="0"/>
              <a:t>(90,000</a:t>
            </a:r>
            <a:r>
              <a:rPr lang="ja-JP" altLang="en-US" dirty="0"/>
              <a:t>円</a:t>
            </a:r>
            <a:r>
              <a:rPr lang="en-US" altLang="ja-JP" dirty="0"/>
              <a:t>) </a:t>
            </a:r>
            <a:r>
              <a:rPr lang="ja-JP" altLang="en-US" dirty="0"/>
              <a:t>以上～ </a:t>
            </a:r>
            <a:endParaRPr lang="en-US" altLang="ja-JP" dirty="0"/>
          </a:p>
          <a:p>
            <a:pPr lvl="2"/>
            <a:r>
              <a:rPr lang="ja-JP" altLang="en-US" dirty="0"/>
              <a:t>口数に応じて、展示会パンフレットや公式ウェブサイトでのロゴの掲載順が前に、</a:t>
            </a:r>
            <a:br>
              <a:rPr lang="en-US" altLang="ja-JP" dirty="0"/>
            </a:br>
            <a:r>
              <a:rPr lang="ja-JP" altLang="en-US" dirty="0"/>
              <a:t>サイズが大きく掲載されます。</a:t>
            </a:r>
            <a:r>
              <a:rPr lang="en-US" altLang="ja-JP" dirty="0"/>
              <a:t>(</a:t>
            </a:r>
            <a:r>
              <a:rPr lang="ja-JP" altLang="en-US" dirty="0"/>
              <a:t>他協賛企業様のご応募状況によって調整されます。</a:t>
            </a:r>
            <a:r>
              <a:rPr lang="en-US" altLang="ja-JP" dirty="0"/>
              <a:t>)</a:t>
            </a:r>
          </a:p>
          <a:p>
            <a:pPr lvl="2"/>
            <a:endParaRPr lang="en-US" altLang="ja-JP" dirty="0"/>
          </a:p>
          <a:p>
            <a:r>
              <a:rPr kumimoji="1" lang="ja-JP" altLang="en-US" dirty="0"/>
              <a:t>応募締め切り</a:t>
            </a:r>
            <a:endParaRPr kumimoji="1" lang="en-US" altLang="ja-JP" dirty="0"/>
          </a:p>
          <a:p>
            <a:pPr lvl="1"/>
            <a:r>
              <a:rPr kumimoji="1" lang="en-US" altLang="ja-JP" b="1" dirty="0"/>
              <a:t>2026</a:t>
            </a:r>
            <a:r>
              <a:rPr kumimoji="1" lang="ja-JP" altLang="en-US" b="1" dirty="0"/>
              <a:t>年</a:t>
            </a:r>
            <a:r>
              <a:rPr kumimoji="1" lang="en-US" altLang="ja-JP" b="1" dirty="0"/>
              <a:t>2</a:t>
            </a:r>
            <a:r>
              <a:rPr kumimoji="1" lang="ja-JP" altLang="en-US" b="1" dirty="0"/>
              <a:t>月</a:t>
            </a:r>
            <a:r>
              <a:rPr lang="en-US" altLang="ja-JP" b="1" dirty="0"/>
              <a:t>27</a:t>
            </a:r>
            <a:r>
              <a:rPr lang="ja-JP" altLang="en-US" b="1" dirty="0"/>
              <a:t>日</a:t>
            </a:r>
            <a:r>
              <a:rPr lang="en-US" altLang="ja-JP" b="1" dirty="0"/>
              <a:t>(</a:t>
            </a:r>
            <a:r>
              <a:rPr lang="ja-JP" altLang="en-US" b="1" dirty="0"/>
              <a:t>金</a:t>
            </a:r>
            <a:r>
              <a:rPr lang="en-US" altLang="ja-JP" b="1" dirty="0"/>
              <a:t>) 20:00 </a:t>
            </a:r>
            <a:r>
              <a:rPr lang="ja-JP" altLang="en-US" dirty="0"/>
              <a:t>までにメールにてご応募</a:t>
            </a:r>
            <a:endParaRPr kumimoji="1" lang="en-US" altLang="ja-JP" dirty="0"/>
          </a:p>
          <a:p>
            <a:pPr lvl="1"/>
            <a:endParaRPr lang="en-US" altLang="ja-JP" sz="2000" dirty="0"/>
          </a:p>
          <a:p>
            <a:pPr lvl="1"/>
            <a:endParaRPr lang="en-US" altLang="ja-JP" sz="2000" dirty="0"/>
          </a:p>
          <a:p>
            <a:pPr lvl="1"/>
            <a:endParaRPr kumimoji="1" lang="ja-JP" altLang="en-US" sz="2000" dirty="0"/>
          </a:p>
        </p:txBody>
      </p:sp>
      <p:sp>
        <p:nvSpPr>
          <p:cNvPr id="4" name="スライド番号プレースホルダー 3">
            <a:extLst>
              <a:ext uri="{FF2B5EF4-FFF2-40B4-BE49-F238E27FC236}">
                <a16:creationId xmlns:a16="http://schemas.microsoft.com/office/drawing/2014/main" id="{A0DE5616-AFBA-ED16-2A41-52FCE7E9C2B3}"/>
              </a:ext>
            </a:extLst>
          </p:cNvPr>
          <p:cNvSpPr>
            <a:spLocks noGrp="1"/>
          </p:cNvSpPr>
          <p:nvPr>
            <p:ph type="sldNum" sz="quarter" idx="12"/>
          </p:nvPr>
        </p:nvSpPr>
        <p:spPr/>
        <p:txBody>
          <a:bodyPr/>
          <a:lstStyle/>
          <a:p>
            <a:fld id="{FFC38840-72D4-4161-BE45-F8E37AC04962}" type="slidenum">
              <a:rPr kumimoji="1" lang="ja-JP" altLang="en-US" smtClean="0"/>
              <a:t>23</a:t>
            </a:fld>
            <a:endParaRPr kumimoji="1" lang="ja-JP" altLang="en-US"/>
          </a:p>
        </p:txBody>
      </p:sp>
    </p:spTree>
    <p:extLst>
      <p:ext uri="{BB962C8B-B14F-4D97-AF65-F5344CB8AC3E}">
        <p14:creationId xmlns:p14="http://schemas.microsoft.com/office/powerpoint/2010/main" val="7200979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762E961-86F0-DF9C-E144-78C0855441C9}"/>
              </a:ext>
            </a:extLst>
          </p:cNvPr>
          <p:cNvSpPr>
            <a:spLocks noGrp="1"/>
          </p:cNvSpPr>
          <p:nvPr>
            <p:ph type="title"/>
          </p:nvPr>
        </p:nvSpPr>
        <p:spPr/>
        <p:txBody>
          <a:bodyPr/>
          <a:lstStyle/>
          <a:p>
            <a:r>
              <a:rPr kumimoji="1" lang="ja-JP" altLang="en-US" sz="2800" dirty="0"/>
              <a:t>オプション</a:t>
            </a:r>
          </a:p>
        </p:txBody>
      </p:sp>
      <p:sp>
        <p:nvSpPr>
          <p:cNvPr id="3" name="コンテンツ プレースホルダー 2">
            <a:extLst>
              <a:ext uri="{FF2B5EF4-FFF2-40B4-BE49-F238E27FC236}">
                <a16:creationId xmlns:a16="http://schemas.microsoft.com/office/drawing/2014/main" id="{A5C78892-6AA2-FA12-06C4-FF83DEA9E8F6}"/>
              </a:ext>
            </a:extLst>
          </p:cNvPr>
          <p:cNvSpPr>
            <a:spLocks noGrp="1"/>
          </p:cNvSpPr>
          <p:nvPr>
            <p:ph idx="1"/>
          </p:nvPr>
        </p:nvSpPr>
        <p:spPr/>
        <p:txBody>
          <a:bodyPr/>
          <a:lstStyle/>
          <a:p>
            <a:pPr marL="0" indent="0">
              <a:buNone/>
            </a:pPr>
            <a:r>
              <a:rPr kumimoji="1" lang="ja-JP" altLang="en-US" dirty="0"/>
              <a:t>①　当日配布のパンフレットに合わせる協賛企業様の折込チラシ </a:t>
            </a:r>
            <a:r>
              <a:rPr kumimoji="1" lang="en-US" altLang="ja-JP" dirty="0"/>
              <a:t>( </a:t>
            </a:r>
            <a:r>
              <a:rPr kumimoji="1" lang="ja-JP" altLang="en-US" dirty="0"/>
              <a:t>先着</a:t>
            </a:r>
            <a:r>
              <a:rPr lang="en-US" altLang="ja-JP" dirty="0"/>
              <a:t>1</a:t>
            </a:r>
            <a:r>
              <a:rPr kumimoji="1" lang="en-US" altLang="ja-JP" dirty="0"/>
              <a:t>0</a:t>
            </a:r>
            <a:r>
              <a:rPr kumimoji="1" lang="ja-JP" altLang="en-US" dirty="0"/>
              <a:t>社 </a:t>
            </a:r>
            <a:r>
              <a:rPr kumimoji="1" lang="en-US" altLang="ja-JP" dirty="0"/>
              <a:t>5,000</a:t>
            </a:r>
            <a:r>
              <a:rPr kumimoji="1" lang="ja-JP" altLang="en-US" dirty="0"/>
              <a:t>円 </a:t>
            </a:r>
            <a:r>
              <a:rPr kumimoji="1" lang="en-US" altLang="ja-JP" dirty="0"/>
              <a:t>)</a:t>
            </a:r>
          </a:p>
          <a:p>
            <a:pPr lvl="1"/>
            <a:r>
              <a:rPr lang="en-US" altLang="ja-JP" b="1" dirty="0"/>
              <a:t>2026</a:t>
            </a:r>
            <a:r>
              <a:rPr lang="ja-JP" altLang="en-US" b="1" dirty="0"/>
              <a:t>年</a:t>
            </a:r>
            <a:r>
              <a:rPr lang="en-US" altLang="ja-JP" b="1" dirty="0"/>
              <a:t>1</a:t>
            </a:r>
            <a:r>
              <a:rPr lang="ja-JP" altLang="en-US" b="1" dirty="0"/>
              <a:t>月</a:t>
            </a:r>
            <a:r>
              <a:rPr lang="en-US" altLang="ja-JP" b="1" dirty="0"/>
              <a:t>30</a:t>
            </a:r>
            <a:r>
              <a:rPr lang="ja-JP" altLang="en-US" b="1" dirty="0"/>
              <a:t>日</a:t>
            </a:r>
            <a:r>
              <a:rPr lang="en-US" altLang="ja-JP" b="1" dirty="0"/>
              <a:t>(</a:t>
            </a:r>
            <a:r>
              <a:rPr lang="ja-JP" altLang="en-US" b="1" dirty="0"/>
              <a:t>金</a:t>
            </a:r>
            <a:r>
              <a:rPr lang="en-US" altLang="ja-JP" b="1" dirty="0"/>
              <a:t>) 20:00 </a:t>
            </a:r>
            <a:r>
              <a:rPr lang="ja-JP" altLang="en-US" dirty="0"/>
              <a:t>までにメールにてご応募</a:t>
            </a:r>
            <a:endParaRPr lang="en-US" altLang="ja-JP" dirty="0"/>
          </a:p>
          <a:p>
            <a:pPr lvl="1"/>
            <a:endParaRPr lang="en-US" altLang="ja-JP" dirty="0"/>
          </a:p>
          <a:p>
            <a:pPr lvl="1"/>
            <a:endParaRPr lang="en-US" altLang="ja-JP" dirty="0"/>
          </a:p>
          <a:p>
            <a:pPr lvl="1"/>
            <a:endParaRPr lang="en-US" altLang="ja-JP" dirty="0"/>
          </a:p>
          <a:p>
            <a:pPr lvl="1"/>
            <a:endParaRPr lang="en-US" altLang="ja-JP" dirty="0"/>
          </a:p>
          <a:p>
            <a:pPr marL="0" indent="0">
              <a:buNone/>
            </a:pPr>
            <a:r>
              <a:rPr lang="ja-JP" altLang="en-US" dirty="0"/>
              <a:t>②　約</a:t>
            </a:r>
            <a:r>
              <a:rPr lang="en-US" altLang="ja-JP" dirty="0"/>
              <a:t>25cm×</a:t>
            </a:r>
            <a:r>
              <a:rPr lang="ja-JP" altLang="en-US" dirty="0"/>
              <a:t>約</a:t>
            </a:r>
            <a:r>
              <a:rPr lang="en-US" altLang="ja-JP" dirty="0"/>
              <a:t>25cm</a:t>
            </a:r>
            <a:r>
              <a:rPr lang="ja-JP" altLang="en-US" dirty="0"/>
              <a:t>の</a:t>
            </a:r>
            <a:r>
              <a:rPr lang="ja-JP" altLang="en-US" b="1" dirty="0"/>
              <a:t>ピクセルアートのレゴ作品</a:t>
            </a:r>
            <a:r>
              <a:rPr lang="ja-JP" altLang="en-US" dirty="0"/>
              <a:t>を制作、当日展示</a:t>
            </a:r>
            <a:r>
              <a:rPr lang="en-US" altLang="ja-JP" dirty="0"/>
              <a:t>( </a:t>
            </a:r>
            <a:r>
              <a:rPr lang="ja-JP" altLang="en-US" dirty="0"/>
              <a:t>先着</a:t>
            </a:r>
            <a:r>
              <a:rPr lang="en-US" altLang="ja-JP" dirty="0"/>
              <a:t>3</a:t>
            </a:r>
            <a:r>
              <a:rPr lang="ja-JP" altLang="en-US" dirty="0"/>
              <a:t>社 </a:t>
            </a:r>
            <a:r>
              <a:rPr lang="en-US" altLang="ja-JP" dirty="0"/>
              <a:t>50,000</a:t>
            </a:r>
            <a:r>
              <a:rPr lang="ja-JP" altLang="en-US" dirty="0"/>
              <a:t>円 </a:t>
            </a:r>
            <a:r>
              <a:rPr lang="en-US" altLang="ja-JP" dirty="0"/>
              <a:t>)</a:t>
            </a:r>
          </a:p>
          <a:p>
            <a:pPr lvl="1"/>
            <a:r>
              <a:rPr lang="ja-JP" altLang="en-US" dirty="0"/>
              <a:t>協賛企業様からデザインの発注を受けてから</a:t>
            </a:r>
            <a:r>
              <a:rPr lang="en-US" altLang="ja-JP" dirty="0"/>
              <a:t>2</a:t>
            </a:r>
            <a:r>
              <a:rPr lang="ja-JP" altLang="en-US" dirty="0"/>
              <a:t>か月で制作、展示会後は贈呈</a:t>
            </a:r>
            <a:endParaRPr lang="en-US" altLang="ja-JP" dirty="0"/>
          </a:p>
          <a:p>
            <a:pPr lvl="1"/>
            <a:r>
              <a:rPr lang="en-US" altLang="ja-JP" b="1" dirty="0"/>
              <a:t>2025</a:t>
            </a:r>
            <a:r>
              <a:rPr lang="ja-JP" altLang="en-US" b="1" dirty="0"/>
              <a:t>年</a:t>
            </a:r>
            <a:r>
              <a:rPr lang="en-US" altLang="ja-JP" b="1" dirty="0"/>
              <a:t>12</a:t>
            </a:r>
            <a:r>
              <a:rPr lang="ja-JP" altLang="en-US" b="1" dirty="0"/>
              <a:t>月</a:t>
            </a:r>
            <a:r>
              <a:rPr lang="en-US" altLang="ja-JP" b="1" dirty="0"/>
              <a:t>26</a:t>
            </a:r>
            <a:r>
              <a:rPr lang="ja-JP" altLang="en-US" b="1" dirty="0"/>
              <a:t>日</a:t>
            </a:r>
            <a:r>
              <a:rPr lang="en-US" altLang="ja-JP" b="1" dirty="0"/>
              <a:t>(</a:t>
            </a:r>
            <a:r>
              <a:rPr lang="ja-JP" altLang="en-US" b="1" dirty="0"/>
              <a:t>金</a:t>
            </a:r>
            <a:r>
              <a:rPr lang="en-US" altLang="ja-JP" b="1" dirty="0"/>
              <a:t>) 20:00 </a:t>
            </a:r>
            <a:r>
              <a:rPr lang="ja-JP" altLang="en-US" dirty="0"/>
              <a:t>までにメールにてご応募</a:t>
            </a:r>
            <a:endParaRPr lang="en-US" altLang="ja-JP" dirty="0"/>
          </a:p>
          <a:p>
            <a:pPr lvl="1"/>
            <a:endParaRPr lang="en-US" altLang="ja-JP" dirty="0"/>
          </a:p>
          <a:p>
            <a:pPr lvl="1"/>
            <a:endParaRPr lang="en-US" altLang="ja-JP" dirty="0"/>
          </a:p>
          <a:p>
            <a:pPr lvl="1"/>
            <a:endParaRPr lang="en-US" altLang="ja-JP" dirty="0"/>
          </a:p>
          <a:p>
            <a:pPr lvl="1"/>
            <a:endParaRPr lang="en-US" altLang="ja-JP" dirty="0"/>
          </a:p>
          <a:p>
            <a:pPr marL="0" indent="0">
              <a:buNone/>
            </a:pPr>
            <a:r>
              <a:rPr lang="ja-JP" altLang="en-US" dirty="0"/>
              <a:t>③　展示会での</a:t>
            </a:r>
            <a:r>
              <a:rPr lang="en-US" altLang="ja-JP" dirty="0"/>
              <a:t>A0</a:t>
            </a:r>
            <a:r>
              <a:rPr lang="ja-JP" altLang="en-US" dirty="0"/>
              <a:t>サイズ</a:t>
            </a:r>
            <a:r>
              <a:rPr lang="en-US" altLang="ja-JP" dirty="0"/>
              <a:t>(1189mm×841mm)</a:t>
            </a:r>
            <a:r>
              <a:rPr lang="ja-JP" altLang="en-US" dirty="0"/>
              <a:t>の</a:t>
            </a:r>
            <a:r>
              <a:rPr lang="ja-JP" altLang="en-US" b="1" dirty="0"/>
              <a:t>ポスターで企業ロゴを掲示</a:t>
            </a:r>
            <a:r>
              <a:rPr lang="en-US" altLang="ja-JP" b="1" dirty="0"/>
              <a:t>( </a:t>
            </a:r>
            <a:r>
              <a:rPr lang="ja-JP" altLang="en-US" b="1" dirty="0"/>
              <a:t>先着</a:t>
            </a:r>
            <a:r>
              <a:rPr lang="en-US" altLang="ja-JP" b="1" dirty="0"/>
              <a:t>10</a:t>
            </a:r>
            <a:r>
              <a:rPr lang="ja-JP" altLang="en-US" b="1" dirty="0"/>
              <a:t>社 </a:t>
            </a:r>
            <a:r>
              <a:rPr lang="en-US" altLang="ja-JP" b="1" dirty="0"/>
              <a:t>50,000</a:t>
            </a:r>
            <a:r>
              <a:rPr lang="ja-JP" altLang="en-US" b="1" dirty="0"/>
              <a:t>円 </a:t>
            </a:r>
            <a:r>
              <a:rPr lang="en-US" altLang="ja-JP" b="1" dirty="0"/>
              <a:t>)</a:t>
            </a:r>
          </a:p>
          <a:p>
            <a:pPr lvl="1"/>
            <a:r>
              <a:rPr lang="en-US" altLang="ja-JP" b="1" dirty="0"/>
              <a:t>2026</a:t>
            </a:r>
            <a:r>
              <a:rPr lang="ja-JP" altLang="en-US" b="1" dirty="0"/>
              <a:t>年</a:t>
            </a:r>
            <a:r>
              <a:rPr lang="en-US" altLang="ja-JP" b="1" dirty="0"/>
              <a:t>1</a:t>
            </a:r>
            <a:r>
              <a:rPr lang="ja-JP" altLang="en-US" b="1" dirty="0"/>
              <a:t>月</a:t>
            </a:r>
            <a:r>
              <a:rPr lang="en-US" altLang="ja-JP" b="1" dirty="0"/>
              <a:t>30</a:t>
            </a:r>
            <a:r>
              <a:rPr lang="ja-JP" altLang="en-US" b="1" dirty="0"/>
              <a:t>日</a:t>
            </a:r>
            <a:r>
              <a:rPr lang="en-US" altLang="ja-JP" b="1" dirty="0"/>
              <a:t>(</a:t>
            </a:r>
            <a:r>
              <a:rPr lang="ja-JP" altLang="en-US" b="1" dirty="0"/>
              <a:t>金</a:t>
            </a:r>
            <a:r>
              <a:rPr lang="en-US" altLang="ja-JP" b="1" dirty="0"/>
              <a:t>) 20:00 </a:t>
            </a:r>
            <a:r>
              <a:rPr lang="ja-JP" altLang="en-US" dirty="0"/>
              <a:t>までにメールにてご応募</a:t>
            </a:r>
            <a:endParaRPr lang="en-US" altLang="ja-JP" dirty="0"/>
          </a:p>
          <a:p>
            <a:pPr lvl="1"/>
            <a:endParaRPr lang="en-US" altLang="ja-JP" b="1" dirty="0"/>
          </a:p>
          <a:p>
            <a:pPr marL="0" indent="0">
              <a:buNone/>
            </a:pPr>
            <a:endParaRPr kumimoji="1" lang="en-US" altLang="ja-JP" dirty="0"/>
          </a:p>
        </p:txBody>
      </p:sp>
      <p:sp>
        <p:nvSpPr>
          <p:cNvPr id="6" name="スライド番号プレースホルダー 5">
            <a:extLst>
              <a:ext uri="{FF2B5EF4-FFF2-40B4-BE49-F238E27FC236}">
                <a16:creationId xmlns:a16="http://schemas.microsoft.com/office/drawing/2014/main" id="{7798F8AB-D57D-9C6A-1A89-010E085A9409}"/>
              </a:ext>
            </a:extLst>
          </p:cNvPr>
          <p:cNvSpPr>
            <a:spLocks noGrp="1"/>
          </p:cNvSpPr>
          <p:nvPr>
            <p:ph type="sldNum" sz="quarter" idx="12"/>
          </p:nvPr>
        </p:nvSpPr>
        <p:spPr/>
        <p:txBody>
          <a:bodyPr/>
          <a:lstStyle/>
          <a:p>
            <a:fld id="{4D6079F7-55E1-4729-93E2-92FBBB5D71EE}" type="slidenum">
              <a:rPr kumimoji="1" lang="ja-JP" altLang="en-US" smtClean="0"/>
              <a:t>24</a:t>
            </a:fld>
            <a:endParaRPr kumimoji="1" lang="ja-JP" altLang="en-US"/>
          </a:p>
        </p:txBody>
      </p:sp>
      <p:sp>
        <p:nvSpPr>
          <p:cNvPr id="7" name="テキスト ボックス 6">
            <a:extLst>
              <a:ext uri="{FF2B5EF4-FFF2-40B4-BE49-F238E27FC236}">
                <a16:creationId xmlns:a16="http://schemas.microsoft.com/office/drawing/2014/main" id="{97FDAD46-BDD8-EB9E-EE40-57F8755508DD}"/>
              </a:ext>
            </a:extLst>
          </p:cNvPr>
          <p:cNvSpPr txBox="1"/>
          <p:nvPr/>
        </p:nvSpPr>
        <p:spPr>
          <a:xfrm>
            <a:off x="9365579" y="4665954"/>
            <a:ext cx="3039533" cy="369332"/>
          </a:xfrm>
          <a:prstGeom prst="rect">
            <a:avLst/>
          </a:prstGeom>
          <a:noFill/>
        </p:spPr>
        <p:txBody>
          <a:bodyPr wrap="square" rtlCol="0">
            <a:spAutoFit/>
          </a:bodyPr>
          <a:lstStyle/>
          <a:p>
            <a:pPr algn="ctr"/>
            <a:r>
              <a:rPr kumimoji="1" lang="ja-JP" altLang="en-US" dirty="0">
                <a:latin typeface="+mj-ea"/>
                <a:ea typeface="+mj-ea"/>
              </a:rPr>
              <a:t>イメージ図</a:t>
            </a:r>
          </a:p>
        </p:txBody>
      </p:sp>
      <p:pic>
        <p:nvPicPr>
          <p:cNvPr id="8" name="Picture 4" descr="Lego Pixel Art Geek Stuff - vrogue.co">
            <a:extLst>
              <a:ext uri="{FF2B5EF4-FFF2-40B4-BE49-F238E27FC236}">
                <a16:creationId xmlns:a16="http://schemas.microsoft.com/office/drawing/2014/main" id="{A21FF136-E098-9B71-FFA2-886EE52B08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0149840" y="3191871"/>
            <a:ext cx="1471012" cy="14740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18446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A6CBE-8D42-D527-A162-C0918450E91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D21F0D3-7A78-E238-8880-A70F5E9BFF57}"/>
              </a:ext>
            </a:extLst>
          </p:cNvPr>
          <p:cNvSpPr>
            <a:spLocks noGrp="1"/>
          </p:cNvSpPr>
          <p:nvPr>
            <p:ph type="title"/>
          </p:nvPr>
        </p:nvSpPr>
        <p:spPr/>
        <p:txBody>
          <a:bodyPr/>
          <a:lstStyle/>
          <a:p>
            <a:r>
              <a:rPr kumimoji="1" lang="ja-JP" altLang="en-US" sz="2800" dirty="0"/>
              <a:t>オプション</a:t>
            </a:r>
          </a:p>
        </p:txBody>
      </p:sp>
      <p:sp>
        <p:nvSpPr>
          <p:cNvPr id="3" name="コンテンツ プレースホルダー 2">
            <a:extLst>
              <a:ext uri="{FF2B5EF4-FFF2-40B4-BE49-F238E27FC236}">
                <a16:creationId xmlns:a16="http://schemas.microsoft.com/office/drawing/2014/main" id="{F52432A5-6FD0-A972-AE94-4D6CD1324620}"/>
              </a:ext>
            </a:extLst>
          </p:cNvPr>
          <p:cNvSpPr>
            <a:spLocks noGrp="1"/>
          </p:cNvSpPr>
          <p:nvPr>
            <p:ph idx="1"/>
          </p:nvPr>
        </p:nvSpPr>
        <p:spPr/>
        <p:txBody>
          <a:bodyPr/>
          <a:lstStyle/>
          <a:p>
            <a:pPr marL="0" indent="0">
              <a:buNone/>
            </a:pPr>
            <a:r>
              <a:rPr lang="ja-JP" altLang="en-US" dirty="0"/>
              <a:t>④　協賛企業様にご自由に設置していただけるスペース</a:t>
            </a:r>
            <a:r>
              <a:rPr lang="en-US" altLang="ja-JP" dirty="0"/>
              <a:t>(1m×1m)</a:t>
            </a:r>
            <a:r>
              <a:rPr lang="ja-JP" altLang="en-US" dirty="0"/>
              <a:t>をご用意</a:t>
            </a:r>
            <a:r>
              <a:rPr lang="en-US" altLang="ja-JP" dirty="0"/>
              <a:t>(</a:t>
            </a:r>
            <a:r>
              <a:rPr lang="ja-JP" altLang="en-US" dirty="0"/>
              <a:t>先着</a:t>
            </a:r>
            <a:r>
              <a:rPr lang="en-US" altLang="ja-JP" dirty="0"/>
              <a:t>5</a:t>
            </a:r>
            <a:r>
              <a:rPr lang="ja-JP" altLang="en-US" dirty="0"/>
              <a:t>社 </a:t>
            </a:r>
            <a:r>
              <a:rPr lang="en-US" altLang="ja-JP" dirty="0"/>
              <a:t>90,000</a:t>
            </a:r>
            <a:r>
              <a:rPr lang="ja-JP" altLang="en-US" dirty="0"/>
              <a:t>円</a:t>
            </a:r>
            <a:r>
              <a:rPr lang="en-US" altLang="ja-JP" dirty="0"/>
              <a:t>)</a:t>
            </a:r>
          </a:p>
          <a:p>
            <a:pPr lvl="1"/>
            <a:r>
              <a:rPr lang="ja-JP" altLang="en-US" dirty="0"/>
              <a:t>拡張される場合は、</a:t>
            </a:r>
            <a:r>
              <a:rPr lang="en-US" altLang="ja-JP" dirty="0"/>
              <a:t>1m×1m</a:t>
            </a:r>
            <a:r>
              <a:rPr lang="ja-JP" altLang="en-US" dirty="0"/>
              <a:t>につき</a:t>
            </a:r>
            <a:r>
              <a:rPr lang="en-US" altLang="ja-JP" dirty="0"/>
              <a:t>90,000</a:t>
            </a:r>
            <a:r>
              <a:rPr lang="ja-JP" altLang="en-US" dirty="0"/>
              <a:t>円追加</a:t>
            </a:r>
            <a:endParaRPr lang="en-US" altLang="ja-JP" dirty="0"/>
          </a:p>
          <a:p>
            <a:pPr lvl="1"/>
            <a:r>
              <a:rPr lang="en-US" altLang="ja-JP" dirty="0"/>
              <a:t>3/26(</a:t>
            </a:r>
            <a:r>
              <a:rPr lang="ja-JP" altLang="en-US" dirty="0"/>
              <a:t>木</a:t>
            </a:r>
            <a:r>
              <a:rPr lang="en-US" altLang="ja-JP" dirty="0"/>
              <a:t>)</a:t>
            </a:r>
            <a:r>
              <a:rPr lang="ja-JP" altLang="en-US" dirty="0"/>
              <a:t>午後</a:t>
            </a:r>
            <a:r>
              <a:rPr lang="en-US" altLang="ja-JP" dirty="0"/>
              <a:t>3</a:t>
            </a:r>
            <a:r>
              <a:rPr lang="ja-JP" altLang="en-US" dirty="0"/>
              <a:t>時から設置、</a:t>
            </a:r>
            <a:r>
              <a:rPr lang="en-US" altLang="ja-JP" dirty="0"/>
              <a:t>3/28(</a:t>
            </a:r>
            <a:r>
              <a:rPr lang="ja-JP" altLang="en-US" dirty="0"/>
              <a:t>日</a:t>
            </a:r>
            <a:r>
              <a:rPr lang="en-US" altLang="ja-JP" dirty="0"/>
              <a:t>)</a:t>
            </a:r>
            <a:r>
              <a:rPr lang="ja-JP" altLang="en-US" dirty="0"/>
              <a:t>の午後</a:t>
            </a:r>
            <a:r>
              <a:rPr lang="en-US" altLang="ja-JP" dirty="0"/>
              <a:t>6</a:t>
            </a:r>
            <a:r>
              <a:rPr lang="ja-JP" altLang="en-US" dirty="0"/>
              <a:t>時から午後</a:t>
            </a:r>
            <a:r>
              <a:rPr lang="en-US" altLang="ja-JP" dirty="0"/>
              <a:t>9</a:t>
            </a:r>
            <a:r>
              <a:rPr lang="ja-JP" altLang="en-US" dirty="0"/>
              <a:t>時までに撤去をお願いします</a:t>
            </a:r>
            <a:endParaRPr lang="en-US" altLang="ja-JP" dirty="0"/>
          </a:p>
          <a:p>
            <a:pPr lvl="1"/>
            <a:r>
              <a:rPr lang="en-US" altLang="ja-JP" b="1" dirty="0"/>
              <a:t>2026</a:t>
            </a:r>
            <a:r>
              <a:rPr lang="ja-JP" altLang="en-US" b="1" dirty="0"/>
              <a:t>年</a:t>
            </a:r>
            <a:r>
              <a:rPr lang="en-US" altLang="ja-JP" b="1" dirty="0"/>
              <a:t>1</a:t>
            </a:r>
            <a:r>
              <a:rPr lang="ja-JP" altLang="en-US" b="1" dirty="0"/>
              <a:t>月</a:t>
            </a:r>
            <a:r>
              <a:rPr lang="en-US" altLang="ja-JP" b="1" dirty="0"/>
              <a:t>30</a:t>
            </a:r>
            <a:r>
              <a:rPr lang="ja-JP" altLang="en-US" b="1" dirty="0"/>
              <a:t>日</a:t>
            </a:r>
            <a:r>
              <a:rPr lang="en-US" altLang="ja-JP" b="1" dirty="0"/>
              <a:t>(</a:t>
            </a:r>
            <a:r>
              <a:rPr lang="ja-JP" altLang="en-US" b="1" dirty="0"/>
              <a:t>金</a:t>
            </a:r>
            <a:r>
              <a:rPr lang="en-US" altLang="ja-JP" b="1" dirty="0"/>
              <a:t>) 20:00 </a:t>
            </a:r>
            <a:r>
              <a:rPr lang="ja-JP" altLang="en-US" dirty="0"/>
              <a:t>までにメールにてご応募</a:t>
            </a:r>
            <a:endParaRPr lang="en-US" altLang="ja-JP" dirty="0"/>
          </a:p>
          <a:p>
            <a:pPr lvl="1"/>
            <a:endParaRPr lang="en-US" altLang="ja-JP" b="1" dirty="0"/>
          </a:p>
          <a:p>
            <a:pPr lvl="1"/>
            <a:endParaRPr lang="en-US" altLang="ja-JP" b="1" dirty="0"/>
          </a:p>
          <a:p>
            <a:pPr lvl="1"/>
            <a:endParaRPr lang="en-US" altLang="ja-JP" b="1" dirty="0"/>
          </a:p>
          <a:p>
            <a:pPr marL="0" indent="0">
              <a:buNone/>
            </a:pPr>
            <a:r>
              <a:rPr lang="ja-JP" altLang="en-US" b="1" dirty="0"/>
              <a:t>⑤　</a:t>
            </a:r>
            <a:r>
              <a:rPr lang="ja-JP" altLang="en-US" dirty="0"/>
              <a:t>レゴ部ユニオン代表による</a:t>
            </a:r>
            <a:r>
              <a:rPr lang="ja-JP" altLang="en-US" b="1" dirty="0"/>
              <a:t>企業訪問、</a:t>
            </a:r>
            <a:r>
              <a:rPr lang="ja-JP" altLang="en-US" dirty="0"/>
              <a:t>その様子を展示会運営アプリやサイトにて掲載</a:t>
            </a:r>
            <a:br>
              <a:rPr lang="en-US" altLang="ja-JP" dirty="0"/>
            </a:br>
            <a:r>
              <a:rPr lang="ja-JP" altLang="en-US" dirty="0"/>
              <a:t>　　</a:t>
            </a:r>
            <a:r>
              <a:rPr lang="en-US" altLang="ja-JP" dirty="0"/>
              <a:t>( </a:t>
            </a:r>
            <a:r>
              <a:rPr lang="ja-JP" altLang="en-US" dirty="0"/>
              <a:t>先着</a:t>
            </a:r>
            <a:r>
              <a:rPr lang="en-US" altLang="ja-JP" dirty="0"/>
              <a:t>10</a:t>
            </a:r>
            <a:r>
              <a:rPr lang="ja-JP" altLang="en-US" dirty="0"/>
              <a:t>社 </a:t>
            </a:r>
            <a:r>
              <a:rPr lang="en-US" altLang="ja-JP" dirty="0"/>
              <a:t>150,000</a:t>
            </a:r>
            <a:r>
              <a:rPr lang="ja-JP" altLang="en-US" dirty="0"/>
              <a:t>円</a:t>
            </a:r>
            <a:r>
              <a:rPr lang="en-US" altLang="ja-JP" dirty="0"/>
              <a:t> )</a:t>
            </a:r>
          </a:p>
          <a:p>
            <a:pPr lvl="1"/>
            <a:r>
              <a:rPr lang="ja-JP" altLang="en-US" dirty="0"/>
              <a:t>訪問の様子とは別で</a:t>
            </a:r>
            <a:r>
              <a:rPr lang="ja-JP" altLang="en-US" b="1" dirty="0"/>
              <a:t>レゴ部ユニオン代表と社員様との対談動画</a:t>
            </a:r>
            <a:r>
              <a:rPr lang="ja-JP" altLang="en-US" dirty="0"/>
              <a:t>など、</a:t>
            </a:r>
            <a:br>
              <a:rPr lang="en-US" altLang="ja-JP" dirty="0"/>
            </a:br>
            <a:r>
              <a:rPr lang="ja-JP" altLang="en-US" dirty="0"/>
              <a:t>ご相談いただければ柔軟に対応いたします</a:t>
            </a:r>
            <a:endParaRPr lang="en-US" altLang="ja-JP" dirty="0"/>
          </a:p>
          <a:p>
            <a:pPr lvl="1"/>
            <a:r>
              <a:rPr lang="ja-JP" altLang="en-US" dirty="0"/>
              <a:t>完成した動画や訪問の様子は、ぜひ広報にご利用ください</a:t>
            </a:r>
            <a:endParaRPr lang="en-US" altLang="ja-JP" dirty="0"/>
          </a:p>
          <a:p>
            <a:pPr lvl="1"/>
            <a:r>
              <a:rPr lang="ja-JP" altLang="en-US" b="1" dirty="0"/>
              <a:t>展示会の</a:t>
            </a:r>
            <a:r>
              <a:rPr lang="en-US" altLang="ja-JP" b="1" dirty="0"/>
              <a:t>1</a:t>
            </a:r>
            <a:r>
              <a:rPr lang="ja-JP" altLang="en-US" b="1" dirty="0"/>
              <a:t>か月半前までに訪問</a:t>
            </a:r>
            <a:r>
              <a:rPr lang="ja-JP" altLang="en-US" dirty="0"/>
              <a:t>、展示会までに</a:t>
            </a:r>
            <a:br>
              <a:rPr lang="en-US" altLang="ja-JP" dirty="0"/>
            </a:br>
            <a:r>
              <a:rPr lang="ja-JP" altLang="en-US" dirty="0"/>
              <a:t>編集の期間を設けさせていただければ幸いです</a:t>
            </a:r>
            <a:endParaRPr lang="en-US" altLang="ja-JP" dirty="0"/>
          </a:p>
          <a:p>
            <a:pPr lvl="1"/>
            <a:r>
              <a:rPr lang="en-US" altLang="ja-JP" b="1" dirty="0"/>
              <a:t>2025</a:t>
            </a:r>
            <a:r>
              <a:rPr lang="ja-JP" altLang="en-US" b="1" dirty="0"/>
              <a:t>年</a:t>
            </a:r>
            <a:r>
              <a:rPr lang="en-US" altLang="ja-JP" b="1" dirty="0"/>
              <a:t>12</a:t>
            </a:r>
            <a:r>
              <a:rPr lang="ja-JP" altLang="en-US" b="1" dirty="0"/>
              <a:t>月</a:t>
            </a:r>
            <a:r>
              <a:rPr lang="en-US" altLang="ja-JP" b="1" dirty="0"/>
              <a:t>26</a:t>
            </a:r>
            <a:r>
              <a:rPr lang="ja-JP" altLang="en-US" b="1" dirty="0"/>
              <a:t>日</a:t>
            </a:r>
            <a:r>
              <a:rPr lang="en-US" altLang="ja-JP" b="1" dirty="0"/>
              <a:t>(</a:t>
            </a:r>
            <a:r>
              <a:rPr lang="ja-JP" altLang="en-US" b="1" dirty="0"/>
              <a:t>金</a:t>
            </a:r>
            <a:r>
              <a:rPr lang="en-US" altLang="ja-JP" b="1" dirty="0"/>
              <a:t>) 20:00 </a:t>
            </a:r>
            <a:r>
              <a:rPr lang="ja-JP" altLang="en-US" dirty="0"/>
              <a:t>までにメールにてご応募</a:t>
            </a:r>
            <a:endParaRPr lang="en-US" altLang="ja-JP" dirty="0"/>
          </a:p>
          <a:p>
            <a:pPr lvl="1"/>
            <a:endParaRPr lang="en-US" altLang="ja-JP" dirty="0"/>
          </a:p>
        </p:txBody>
      </p:sp>
      <p:sp>
        <p:nvSpPr>
          <p:cNvPr id="4" name="スライド番号プレースホルダー 3">
            <a:extLst>
              <a:ext uri="{FF2B5EF4-FFF2-40B4-BE49-F238E27FC236}">
                <a16:creationId xmlns:a16="http://schemas.microsoft.com/office/drawing/2014/main" id="{386595B4-A1A2-D5E7-1466-41B70633EED3}"/>
              </a:ext>
            </a:extLst>
          </p:cNvPr>
          <p:cNvSpPr>
            <a:spLocks noGrp="1"/>
          </p:cNvSpPr>
          <p:nvPr>
            <p:ph type="sldNum" sz="quarter" idx="12"/>
          </p:nvPr>
        </p:nvSpPr>
        <p:spPr/>
        <p:txBody>
          <a:bodyPr/>
          <a:lstStyle/>
          <a:p>
            <a:fld id="{4D6079F7-55E1-4729-93E2-92FBBB5D71EE}" type="slidenum">
              <a:rPr kumimoji="1" lang="ja-JP" altLang="en-US" smtClean="0"/>
              <a:t>25</a:t>
            </a:fld>
            <a:endParaRPr kumimoji="1" lang="ja-JP" altLang="en-US"/>
          </a:p>
        </p:txBody>
      </p:sp>
    </p:spTree>
    <p:extLst>
      <p:ext uri="{BB962C8B-B14F-4D97-AF65-F5344CB8AC3E}">
        <p14:creationId xmlns:p14="http://schemas.microsoft.com/office/powerpoint/2010/main" val="8810887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B203D8-83E2-322C-0433-DAF5B679761C}"/>
              </a:ext>
            </a:extLst>
          </p:cNvPr>
          <p:cNvSpPr>
            <a:spLocks noGrp="1"/>
          </p:cNvSpPr>
          <p:nvPr>
            <p:ph type="title"/>
          </p:nvPr>
        </p:nvSpPr>
        <p:spPr/>
        <p:txBody>
          <a:bodyPr/>
          <a:lstStyle/>
          <a:p>
            <a:r>
              <a:rPr kumimoji="1" lang="ja-JP" altLang="en-US" sz="2800" dirty="0"/>
              <a:t>オプション</a:t>
            </a:r>
          </a:p>
        </p:txBody>
      </p:sp>
      <p:sp>
        <p:nvSpPr>
          <p:cNvPr id="3" name="コンテンツ プレースホルダー 2">
            <a:extLst>
              <a:ext uri="{FF2B5EF4-FFF2-40B4-BE49-F238E27FC236}">
                <a16:creationId xmlns:a16="http://schemas.microsoft.com/office/drawing/2014/main" id="{EFFC5C62-BA62-4952-3CD8-2EBBC3C3B2B1}"/>
              </a:ext>
            </a:extLst>
          </p:cNvPr>
          <p:cNvSpPr>
            <a:spLocks noGrp="1"/>
          </p:cNvSpPr>
          <p:nvPr>
            <p:ph idx="1"/>
          </p:nvPr>
        </p:nvSpPr>
        <p:spPr>
          <a:xfrm>
            <a:off x="609600" y="692696"/>
            <a:ext cx="10972800" cy="5760640"/>
          </a:xfrm>
        </p:spPr>
        <p:txBody>
          <a:bodyPr/>
          <a:lstStyle/>
          <a:p>
            <a:pPr marL="0" indent="0">
              <a:buNone/>
            </a:pPr>
            <a:r>
              <a:rPr lang="ja-JP" altLang="en-US" dirty="0"/>
              <a:t>⑥</a:t>
            </a:r>
            <a:r>
              <a:rPr lang="ja-JP" altLang="en-US" sz="2200" dirty="0"/>
              <a:t>　</a:t>
            </a:r>
            <a:r>
              <a:rPr lang="ja-JP" altLang="en-US" dirty="0">
                <a:solidFill>
                  <a:srgbClr val="FF0000"/>
                </a:solidFill>
              </a:rPr>
              <a:t>約</a:t>
            </a:r>
            <a:r>
              <a:rPr lang="en-US" altLang="ja-JP" dirty="0">
                <a:solidFill>
                  <a:srgbClr val="FF0000"/>
                </a:solidFill>
              </a:rPr>
              <a:t>15cm</a:t>
            </a:r>
            <a:r>
              <a:rPr lang="ja-JP" altLang="en-US" dirty="0">
                <a:solidFill>
                  <a:srgbClr val="FF0000"/>
                </a:solidFill>
              </a:rPr>
              <a:t>角オリジナルレゴ作品</a:t>
            </a:r>
            <a:r>
              <a:rPr lang="ja-JP" altLang="en-US" dirty="0"/>
              <a:t>の制作・当日展示 </a:t>
            </a:r>
            <a:r>
              <a:rPr lang="en-US" altLang="ja-JP" dirty="0"/>
              <a:t>( </a:t>
            </a:r>
            <a:r>
              <a:rPr lang="ja-JP" altLang="en-US" dirty="0"/>
              <a:t>先着</a:t>
            </a:r>
            <a:r>
              <a:rPr lang="en-US" altLang="ja-JP" dirty="0"/>
              <a:t>2</a:t>
            </a:r>
            <a:r>
              <a:rPr lang="ja-JP" altLang="en-US" dirty="0"/>
              <a:t>社 </a:t>
            </a:r>
            <a:r>
              <a:rPr lang="en-US" altLang="ja-JP" dirty="0"/>
              <a:t>200,000</a:t>
            </a:r>
            <a:r>
              <a:rPr lang="ja-JP" altLang="en-US" dirty="0"/>
              <a:t>円</a:t>
            </a:r>
            <a:r>
              <a:rPr lang="en-US" altLang="ja-JP" dirty="0"/>
              <a:t> )</a:t>
            </a:r>
          </a:p>
          <a:p>
            <a:pPr lvl="1"/>
            <a:r>
              <a:rPr lang="ja-JP" altLang="en-US" dirty="0"/>
              <a:t>デザインや寸法が分かるデータを</a:t>
            </a:r>
            <a:br>
              <a:rPr lang="en-US" altLang="ja-JP" dirty="0"/>
            </a:br>
            <a:r>
              <a:rPr lang="ja-JP" altLang="en-US" dirty="0"/>
              <a:t>いただいてから</a:t>
            </a:r>
            <a:r>
              <a:rPr lang="en-US" altLang="ja-JP" b="1" dirty="0"/>
              <a:t>3</a:t>
            </a:r>
            <a:r>
              <a:rPr lang="ja-JP" altLang="en-US" b="1" dirty="0"/>
              <a:t>か月で制作、展示会後、贈呈</a:t>
            </a:r>
            <a:endParaRPr lang="en-US" altLang="ja-JP" b="1" dirty="0"/>
          </a:p>
          <a:p>
            <a:pPr lvl="1"/>
            <a:r>
              <a:rPr lang="ja-JP" altLang="en-US" dirty="0"/>
              <a:t>ピクセルアートと統合したサイズアップや</a:t>
            </a:r>
            <a:br>
              <a:rPr lang="en-US" altLang="ja-JP" dirty="0"/>
            </a:br>
            <a:r>
              <a:rPr lang="ja-JP" altLang="en-US" dirty="0"/>
              <a:t>動く作品などのご相談など、お気軽にお問合せください。</a:t>
            </a:r>
            <a:endParaRPr lang="en-US" altLang="ja-JP" dirty="0"/>
          </a:p>
          <a:p>
            <a:pPr lvl="1"/>
            <a:r>
              <a:rPr lang="en-US" altLang="ja-JP" b="1" dirty="0"/>
              <a:t>2025</a:t>
            </a:r>
            <a:r>
              <a:rPr lang="ja-JP" altLang="en-US" b="1" dirty="0"/>
              <a:t>年</a:t>
            </a:r>
            <a:r>
              <a:rPr lang="en-US" altLang="ja-JP" b="1" dirty="0"/>
              <a:t>12</a:t>
            </a:r>
            <a:r>
              <a:rPr lang="ja-JP" altLang="en-US" b="1" dirty="0"/>
              <a:t>月</a:t>
            </a:r>
            <a:r>
              <a:rPr lang="en-US" altLang="ja-JP" b="1" dirty="0"/>
              <a:t>05</a:t>
            </a:r>
            <a:r>
              <a:rPr lang="ja-JP" altLang="en-US" b="1" dirty="0"/>
              <a:t>日</a:t>
            </a:r>
            <a:r>
              <a:rPr lang="en-US" altLang="ja-JP" b="1" dirty="0"/>
              <a:t>(</a:t>
            </a:r>
            <a:r>
              <a:rPr lang="ja-JP" altLang="en-US" b="1" dirty="0"/>
              <a:t>金</a:t>
            </a:r>
            <a:r>
              <a:rPr lang="en-US" altLang="ja-JP" b="1" dirty="0"/>
              <a:t>) 20:00 </a:t>
            </a:r>
            <a:r>
              <a:rPr lang="ja-JP" altLang="en-US" dirty="0"/>
              <a:t>までにメールにてご応募</a:t>
            </a:r>
            <a:endParaRPr lang="en-US" altLang="ja-JP" dirty="0"/>
          </a:p>
          <a:p>
            <a:pPr lvl="1"/>
            <a:endParaRPr lang="en-US" altLang="ja-JP" dirty="0"/>
          </a:p>
          <a:p>
            <a:pPr lvl="1"/>
            <a:endParaRPr lang="en-US" altLang="ja-JP" dirty="0"/>
          </a:p>
          <a:p>
            <a:pPr lvl="1"/>
            <a:endParaRPr lang="en-US" altLang="ja-JP" dirty="0"/>
          </a:p>
          <a:p>
            <a:pPr lvl="1"/>
            <a:endParaRPr lang="en-US" altLang="ja-JP" dirty="0"/>
          </a:p>
          <a:p>
            <a:pPr lvl="1"/>
            <a:endParaRPr lang="en-US" altLang="ja-JP" dirty="0"/>
          </a:p>
          <a:p>
            <a:pPr lvl="1"/>
            <a:endParaRPr lang="en-US" altLang="ja-JP" dirty="0"/>
          </a:p>
          <a:p>
            <a:pPr lvl="1"/>
            <a:endParaRPr lang="en-US" altLang="ja-JP" dirty="0"/>
          </a:p>
          <a:p>
            <a:pPr marL="0" indent="0">
              <a:buNone/>
            </a:pPr>
            <a:r>
              <a:rPr lang="ja-JP" altLang="en-US" dirty="0"/>
              <a:t>⑦　展示会の特設イベントとして、ご協賛いただいた企業をモチーフにした</a:t>
            </a:r>
            <a:br>
              <a:rPr lang="en-US" altLang="ja-JP" dirty="0"/>
            </a:br>
            <a:r>
              <a:rPr lang="ja-JP" altLang="en-US" dirty="0"/>
              <a:t>　　</a:t>
            </a:r>
            <a:r>
              <a:rPr lang="en-US" altLang="ja-JP" dirty="0"/>
              <a:t>100</a:t>
            </a:r>
            <a:r>
              <a:rPr lang="ja-JP" altLang="en-US" dirty="0"/>
              <a:t>パーツ以内</a:t>
            </a:r>
            <a:r>
              <a:rPr lang="ja-JP" altLang="en-US" dirty="0">
                <a:solidFill>
                  <a:srgbClr val="FF0000"/>
                </a:solidFill>
              </a:rPr>
              <a:t>約</a:t>
            </a:r>
            <a:r>
              <a:rPr lang="en-US" altLang="ja-JP" dirty="0">
                <a:solidFill>
                  <a:srgbClr val="FF0000"/>
                </a:solidFill>
              </a:rPr>
              <a:t>5cm</a:t>
            </a:r>
            <a:r>
              <a:rPr lang="ja-JP" altLang="en-US" dirty="0">
                <a:solidFill>
                  <a:srgbClr val="FF0000"/>
                </a:solidFill>
              </a:rPr>
              <a:t>角ミニ作品</a:t>
            </a:r>
            <a:r>
              <a:rPr lang="ja-JP" altLang="en-US" dirty="0"/>
              <a:t>を展示会当日に各大学の代表者が当日制作、展示</a:t>
            </a:r>
            <a:br>
              <a:rPr lang="en-US" altLang="ja-JP" dirty="0"/>
            </a:br>
            <a:r>
              <a:rPr lang="ja-JP" altLang="en-US" dirty="0"/>
              <a:t>　　</a:t>
            </a:r>
            <a:r>
              <a:rPr lang="en-US" altLang="ja-JP" dirty="0"/>
              <a:t>( </a:t>
            </a:r>
            <a:r>
              <a:rPr lang="ja-JP" altLang="en-US" dirty="0"/>
              <a:t>先着</a:t>
            </a:r>
            <a:r>
              <a:rPr lang="en-US" altLang="ja-JP" dirty="0"/>
              <a:t>2</a:t>
            </a:r>
            <a:r>
              <a:rPr lang="ja-JP" altLang="en-US" dirty="0"/>
              <a:t>社 </a:t>
            </a:r>
            <a:r>
              <a:rPr lang="en-US" altLang="ja-JP" dirty="0"/>
              <a:t>200,000</a:t>
            </a:r>
            <a:r>
              <a:rPr lang="ja-JP" altLang="en-US" dirty="0"/>
              <a:t>円 </a:t>
            </a:r>
            <a:r>
              <a:rPr lang="en-US" altLang="ja-JP" dirty="0"/>
              <a:t>)</a:t>
            </a:r>
          </a:p>
          <a:p>
            <a:pPr lvl="1"/>
            <a:r>
              <a:rPr lang="en-US" altLang="ja-JP" b="1" dirty="0"/>
              <a:t>2025</a:t>
            </a:r>
            <a:r>
              <a:rPr lang="ja-JP" altLang="en-US" b="1" dirty="0"/>
              <a:t>年</a:t>
            </a:r>
            <a:r>
              <a:rPr lang="en-US" altLang="ja-JP" b="1" dirty="0"/>
              <a:t>12</a:t>
            </a:r>
            <a:r>
              <a:rPr lang="ja-JP" altLang="en-US" b="1" dirty="0"/>
              <a:t>月</a:t>
            </a:r>
            <a:r>
              <a:rPr lang="en-US" altLang="ja-JP" b="1" dirty="0"/>
              <a:t>26</a:t>
            </a:r>
            <a:r>
              <a:rPr lang="ja-JP" altLang="en-US" b="1" dirty="0"/>
              <a:t>日</a:t>
            </a:r>
            <a:r>
              <a:rPr lang="en-US" altLang="ja-JP" b="1" dirty="0"/>
              <a:t>(</a:t>
            </a:r>
            <a:r>
              <a:rPr lang="ja-JP" altLang="en-US" b="1" dirty="0"/>
              <a:t>金</a:t>
            </a:r>
            <a:r>
              <a:rPr lang="en-US" altLang="ja-JP" b="1" dirty="0"/>
              <a:t>) 20:00 </a:t>
            </a:r>
            <a:r>
              <a:rPr lang="ja-JP" altLang="en-US" dirty="0"/>
              <a:t>までにメールにてご応募</a:t>
            </a:r>
            <a:endParaRPr lang="en-US" altLang="ja-JP" sz="2000" dirty="0"/>
          </a:p>
          <a:p>
            <a:pPr lvl="1"/>
            <a:endParaRPr lang="en-US" altLang="ja-JP" sz="2000" dirty="0">
              <a:solidFill>
                <a:srgbClr val="FF0000"/>
              </a:solidFill>
            </a:endParaRPr>
          </a:p>
          <a:p>
            <a:pPr lvl="1"/>
            <a:endParaRPr lang="en-US" altLang="ja-JP" sz="2000" dirty="0">
              <a:solidFill>
                <a:srgbClr val="FF0000"/>
              </a:solidFill>
            </a:endParaRPr>
          </a:p>
          <a:p>
            <a:pPr lvl="1"/>
            <a:endParaRPr lang="en-US" altLang="ja-JP" sz="2000" dirty="0"/>
          </a:p>
          <a:p>
            <a:pPr lvl="1"/>
            <a:endParaRPr lang="en-US" altLang="ja-JP" sz="2000" dirty="0"/>
          </a:p>
          <a:p>
            <a:pPr marL="0" indent="0">
              <a:buNone/>
            </a:pPr>
            <a:endParaRPr lang="en-US" altLang="ja-JP" sz="2200" dirty="0"/>
          </a:p>
          <a:p>
            <a:pPr marL="0" indent="0">
              <a:buNone/>
            </a:pPr>
            <a:endParaRPr kumimoji="1" lang="ja-JP" altLang="en-US" dirty="0"/>
          </a:p>
        </p:txBody>
      </p:sp>
      <p:sp>
        <p:nvSpPr>
          <p:cNvPr id="4" name="スライド番号プレースホルダー 3">
            <a:extLst>
              <a:ext uri="{FF2B5EF4-FFF2-40B4-BE49-F238E27FC236}">
                <a16:creationId xmlns:a16="http://schemas.microsoft.com/office/drawing/2014/main" id="{5AD84484-7976-EA43-88AB-E5F7D5F04E11}"/>
              </a:ext>
            </a:extLst>
          </p:cNvPr>
          <p:cNvSpPr>
            <a:spLocks noGrp="1"/>
          </p:cNvSpPr>
          <p:nvPr>
            <p:ph type="sldNum" sz="quarter" idx="12"/>
          </p:nvPr>
        </p:nvSpPr>
        <p:spPr/>
        <p:txBody>
          <a:bodyPr/>
          <a:lstStyle/>
          <a:p>
            <a:fld id="{4D6079F7-55E1-4729-93E2-92FBBB5D71EE}" type="slidenum">
              <a:rPr kumimoji="1" lang="ja-JP" altLang="en-US" smtClean="0"/>
              <a:t>26</a:t>
            </a:fld>
            <a:endParaRPr kumimoji="1" lang="ja-JP" altLang="en-US"/>
          </a:p>
        </p:txBody>
      </p:sp>
      <p:pic>
        <p:nvPicPr>
          <p:cNvPr id="5" name="図 4" descr="屋内, テーブル, レゴ, おもちゃ が含まれている画像&#10;&#10;自動的に生成された説明">
            <a:extLst>
              <a:ext uri="{FF2B5EF4-FFF2-40B4-BE49-F238E27FC236}">
                <a16:creationId xmlns:a16="http://schemas.microsoft.com/office/drawing/2014/main" id="{E26B545A-40AA-A5AB-A223-804C919232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2642" y="2557651"/>
            <a:ext cx="3208380" cy="2138398"/>
          </a:xfrm>
          <a:prstGeom prst="rect">
            <a:avLst/>
          </a:prstGeom>
        </p:spPr>
      </p:pic>
      <p:sp>
        <p:nvSpPr>
          <p:cNvPr id="6" name="テキスト ボックス 5">
            <a:extLst>
              <a:ext uri="{FF2B5EF4-FFF2-40B4-BE49-F238E27FC236}">
                <a16:creationId xmlns:a16="http://schemas.microsoft.com/office/drawing/2014/main" id="{E2AAB2D0-9B58-E609-813E-152C1C52DA66}"/>
              </a:ext>
            </a:extLst>
          </p:cNvPr>
          <p:cNvSpPr txBox="1"/>
          <p:nvPr/>
        </p:nvSpPr>
        <p:spPr>
          <a:xfrm>
            <a:off x="8804756" y="4683786"/>
            <a:ext cx="3039533" cy="369332"/>
          </a:xfrm>
          <a:prstGeom prst="rect">
            <a:avLst/>
          </a:prstGeom>
          <a:noFill/>
        </p:spPr>
        <p:txBody>
          <a:bodyPr wrap="square" rtlCol="0">
            <a:spAutoFit/>
          </a:bodyPr>
          <a:lstStyle/>
          <a:p>
            <a:pPr algn="ctr"/>
            <a:r>
              <a:rPr kumimoji="1" lang="ja-JP" altLang="en-US" dirty="0">
                <a:latin typeface="+mj-ea"/>
                <a:ea typeface="+mj-ea"/>
              </a:rPr>
              <a:t>イメージ図</a:t>
            </a:r>
          </a:p>
        </p:txBody>
      </p:sp>
      <p:cxnSp>
        <p:nvCxnSpPr>
          <p:cNvPr id="7" name="直線矢印コネクタ 6">
            <a:extLst>
              <a:ext uri="{FF2B5EF4-FFF2-40B4-BE49-F238E27FC236}">
                <a16:creationId xmlns:a16="http://schemas.microsoft.com/office/drawing/2014/main" id="{9DDE17B3-B748-131C-98D8-1B6670249C22}"/>
              </a:ext>
            </a:extLst>
          </p:cNvPr>
          <p:cNvCxnSpPr>
            <a:cxnSpLocks/>
          </p:cNvCxnSpPr>
          <p:nvPr/>
        </p:nvCxnSpPr>
        <p:spPr>
          <a:xfrm>
            <a:off x="1923011" y="4206933"/>
            <a:ext cx="772752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233C4D5F-5743-5FEF-6A53-C1797031EDE7}"/>
              </a:ext>
            </a:extLst>
          </p:cNvPr>
          <p:cNvCxnSpPr>
            <a:cxnSpLocks/>
          </p:cNvCxnSpPr>
          <p:nvPr/>
        </p:nvCxnSpPr>
        <p:spPr>
          <a:xfrm>
            <a:off x="1937897" y="4206933"/>
            <a:ext cx="0" cy="63292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F18BAC3D-42DA-A834-59A5-1C3A30553A6A}"/>
              </a:ext>
            </a:extLst>
          </p:cNvPr>
          <p:cNvCxnSpPr>
            <a:cxnSpLocks/>
          </p:cNvCxnSpPr>
          <p:nvPr/>
        </p:nvCxnSpPr>
        <p:spPr>
          <a:xfrm>
            <a:off x="10668733" y="882488"/>
            <a:ext cx="0" cy="16481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FA52AD43-1BF9-DCF8-6188-2047813BB109}"/>
              </a:ext>
            </a:extLst>
          </p:cNvPr>
          <p:cNvCxnSpPr>
            <a:cxnSpLocks/>
          </p:cNvCxnSpPr>
          <p:nvPr/>
        </p:nvCxnSpPr>
        <p:spPr>
          <a:xfrm>
            <a:off x="8897497" y="882488"/>
            <a:ext cx="177123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楕円 18">
            <a:extLst>
              <a:ext uri="{FF2B5EF4-FFF2-40B4-BE49-F238E27FC236}">
                <a16:creationId xmlns:a16="http://schemas.microsoft.com/office/drawing/2014/main" id="{E66CC80B-352C-138D-598C-34BCBDDD7F27}"/>
              </a:ext>
            </a:extLst>
          </p:cNvPr>
          <p:cNvSpPr/>
          <p:nvPr/>
        </p:nvSpPr>
        <p:spPr>
          <a:xfrm>
            <a:off x="9885518" y="2463587"/>
            <a:ext cx="1543663" cy="99554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楕円 19">
            <a:extLst>
              <a:ext uri="{FF2B5EF4-FFF2-40B4-BE49-F238E27FC236}">
                <a16:creationId xmlns:a16="http://schemas.microsoft.com/office/drawing/2014/main" id="{2DDCAA29-45C9-3A57-F48F-7175B1F444E8}"/>
              </a:ext>
            </a:extLst>
          </p:cNvPr>
          <p:cNvSpPr/>
          <p:nvPr/>
        </p:nvSpPr>
        <p:spPr>
          <a:xfrm>
            <a:off x="9634573" y="3523930"/>
            <a:ext cx="2082784" cy="111272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60058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CF9F55-4305-BDB7-FCD5-E59F7D3DFE91}"/>
              </a:ext>
            </a:extLst>
          </p:cNvPr>
          <p:cNvSpPr>
            <a:spLocks noGrp="1"/>
          </p:cNvSpPr>
          <p:nvPr>
            <p:ph type="title"/>
          </p:nvPr>
        </p:nvSpPr>
        <p:spPr/>
        <p:txBody>
          <a:bodyPr/>
          <a:lstStyle/>
          <a:p>
            <a:r>
              <a:rPr lang="en-US" altLang="ja-JP" sz="2800" dirty="0"/>
              <a:t>Japan</a:t>
            </a:r>
            <a:r>
              <a:rPr lang="ja-JP" altLang="en-US" sz="2800" dirty="0"/>
              <a:t> </a:t>
            </a:r>
            <a:r>
              <a:rPr lang="en-US" altLang="ja-JP" sz="2800" dirty="0"/>
              <a:t>Brick</a:t>
            </a:r>
            <a:r>
              <a:rPr lang="ja-JP" altLang="en-US" sz="2800" dirty="0"/>
              <a:t> </a:t>
            </a:r>
            <a:r>
              <a:rPr lang="en-US" altLang="ja-JP" sz="2800" dirty="0"/>
              <a:t>Expo 2026 </a:t>
            </a:r>
            <a:r>
              <a:rPr kumimoji="1" lang="ja-JP" altLang="en-US" sz="2800" dirty="0"/>
              <a:t>の来場者メインターゲット</a:t>
            </a:r>
          </a:p>
        </p:txBody>
      </p:sp>
      <p:sp>
        <p:nvSpPr>
          <p:cNvPr id="3" name="コンテンツ プレースホルダー 2">
            <a:extLst>
              <a:ext uri="{FF2B5EF4-FFF2-40B4-BE49-F238E27FC236}">
                <a16:creationId xmlns:a16="http://schemas.microsoft.com/office/drawing/2014/main" id="{22477648-C8F7-0AE4-5222-71E7949E5768}"/>
              </a:ext>
            </a:extLst>
          </p:cNvPr>
          <p:cNvSpPr>
            <a:spLocks noGrp="1"/>
          </p:cNvSpPr>
          <p:nvPr>
            <p:ph idx="1"/>
          </p:nvPr>
        </p:nvSpPr>
        <p:spPr/>
        <p:txBody>
          <a:bodyPr/>
          <a:lstStyle/>
          <a:p>
            <a:pPr marL="0" indent="0" algn="ctr">
              <a:buNone/>
            </a:pPr>
            <a:r>
              <a:rPr kumimoji="1" lang="ja-JP" altLang="en-US" sz="3200" b="1" dirty="0"/>
              <a:t>地域の子どもたちに向けて、レゴ作品の可能性を伝える</a:t>
            </a:r>
            <a:r>
              <a:rPr kumimoji="1" lang="ja-JP" altLang="en-US" sz="3200" dirty="0"/>
              <a:t>！</a:t>
            </a:r>
          </a:p>
        </p:txBody>
      </p:sp>
      <p:pic>
        <p:nvPicPr>
          <p:cNvPr id="4" name="図 3" descr="屋内, テーブル, 座る, 小さい が含まれている画像&#10;&#10;自動的に生成された説明">
            <a:extLst>
              <a:ext uri="{FF2B5EF4-FFF2-40B4-BE49-F238E27FC236}">
                <a16:creationId xmlns:a16="http://schemas.microsoft.com/office/drawing/2014/main" id="{F313AAA9-CF11-82F0-BD2A-0E276AE529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1290281"/>
            <a:ext cx="4197928" cy="2361333"/>
          </a:xfrm>
          <a:prstGeom prst="rect">
            <a:avLst/>
          </a:prstGeom>
        </p:spPr>
      </p:pic>
      <p:pic>
        <p:nvPicPr>
          <p:cNvPr id="5" name="図 4" descr="建物, 屋内, テーブル, カウンター が含まれている画像&#10;&#10;自動的に生成された説明">
            <a:extLst>
              <a:ext uri="{FF2B5EF4-FFF2-40B4-BE49-F238E27FC236}">
                <a16:creationId xmlns:a16="http://schemas.microsoft.com/office/drawing/2014/main" id="{3B984A75-0871-605C-FFE3-47EF2CF783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1932" y="1290281"/>
            <a:ext cx="3667479" cy="2441403"/>
          </a:xfrm>
          <a:prstGeom prst="rect">
            <a:avLst/>
          </a:prstGeom>
        </p:spPr>
      </p:pic>
      <p:pic>
        <p:nvPicPr>
          <p:cNvPr id="6" name="図 5" descr="座る, テーブル, ストリート, 記号 が含まれている画像&#10;&#10;自動的に生成された説明">
            <a:extLst>
              <a:ext uri="{FF2B5EF4-FFF2-40B4-BE49-F238E27FC236}">
                <a16:creationId xmlns:a16="http://schemas.microsoft.com/office/drawing/2014/main" id="{0720FC4A-49DC-0E07-9FCD-CBADFB4429D8}"/>
              </a:ext>
            </a:extLst>
          </p:cNvPr>
          <p:cNvPicPr>
            <a:picLocks noChangeAspect="1"/>
          </p:cNvPicPr>
          <p:nvPr/>
        </p:nvPicPr>
        <p:blipFill rotWithShape="1">
          <a:blip r:embed="rId4">
            <a:extLst>
              <a:ext uri="{28A0092B-C50C-407E-A947-70E740481C1C}">
                <a14:useLocalDpi xmlns:a14="http://schemas.microsoft.com/office/drawing/2010/main" val="0"/>
              </a:ext>
            </a:extLst>
          </a:blip>
          <a:srcRect l="34766" t="5919" r="15961" b="6527"/>
          <a:stretch/>
        </p:blipFill>
        <p:spPr>
          <a:xfrm>
            <a:off x="9563815" y="1290281"/>
            <a:ext cx="2089565" cy="4950652"/>
          </a:xfrm>
          <a:prstGeom prst="rect">
            <a:avLst/>
          </a:prstGeom>
        </p:spPr>
      </p:pic>
      <p:pic>
        <p:nvPicPr>
          <p:cNvPr id="7" name="図 6" descr="建物, テーブル, 本, 座る が含まれている画像&#10;&#10;自動的に生成された説明">
            <a:extLst>
              <a:ext uri="{FF2B5EF4-FFF2-40B4-BE49-F238E27FC236}">
                <a16:creationId xmlns:a16="http://schemas.microsoft.com/office/drawing/2014/main" id="{ABB09D48-9869-68C3-D6BE-05123F10B2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91470" y="3958028"/>
            <a:ext cx="1527941" cy="2292473"/>
          </a:xfrm>
          <a:prstGeom prst="rect">
            <a:avLst/>
          </a:prstGeom>
        </p:spPr>
      </p:pic>
      <p:pic>
        <p:nvPicPr>
          <p:cNvPr id="9" name="図 8" descr="トラック, ケーキ, 車, レゴ が含まれている画像&#10;&#10;AI によって生成されたコンテンツは間違っている可能性があります。">
            <a:extLst>
              <a:ext uri="{FF2B5EF4-FFF2-40B4-BE49-F238E27FC236}">
                <a16:creationId xmlns:a16="http://schemas.microsoft.com/office/drawing/2014/main" id="{EB2CE6B6-EFE3-9D60-361A-9B7BE34FDA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3930" y="3958028"/>
            <a:ext cx="2921741" cy="2292474"/>
          </a:xfrm>
          <a:prstGeom prst="rect">
            <a:avLst/>
          </a:prstGeom>
        </p:spPr>
      </p:pic>
      <p:pic>
        <p:nvPicPr>
          <p:cNvPr id="11" name="図 10" descr="設計図&#10;&#10;AI によって生成されたコンテンツは間違っている可能性があります。">
            <a:extLst>
              <a:ext uri="{FF2B5EF4-FFF2-40B4-BE49-F238E27FC236}">
                <a16:creationId xmlns:a16="http://schemas.microsoft.com/office/drawing/2014/main" id="{3B8AAB04-24E1-2719-0357-E9E55F47AB7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600" y="4000626"/>
            <a:ext cx="3311723" cy="2207276"/>
          </a:xfrm>
          <a:prstGeom prst="rect">
            <a:avLst/>
          </a:prstGeom>
        </p:spPr>
      </p:pic>
      <p:sp>
        <p:nvSpPr>
          <p:cNvPr id="12" name="スライド番号プレースホルダー 11">
            <a:extLst>
              <a:ext uri="{FF2B5EF4-FFF2-40B4-BE49-F238E27FC236}">
                <a16:creationId xmlns:a16="http://schemas.microsoft.com/office/drawing/2014/main" id="{23C0619B-2369-99FD-91D5-61C0BF6E8267}"/>
              </a:ext>
            </a:extLst>
          </p:cNvPr>
          <p:cNvSpPr>
            <a:spLocks noGrp="1"/>
          </p:cNvSpPr>
          <p:nvPr>
            <p:ph type="sldNum" sz="quarter" idx="12"/>
          </p:nvPr>
        </p:nvSpPr>
        <p:spPr/>
        <p:txBody>
          <a:bodyPr/>
          <a:lstStyle/>
          <a:p>
            <a:fld id="{4D6079F7-55E1-4729-93E2-92FBBB5D71EE}" type="slidenum">
              <a:rPr kumimoji="1" lang="ja-JP" altLang="en-US" smtClean="0"/>
              <a:t>3</a:t>
            </a:fld>
            <a:endParaRPr kumimoji="1" lang="ja-JP" altLang="en-US"/>
          </a:p>
        </p:txBody>
      </p:sp>
    </p:spTree>
    <p:extLst>
      <p:ext uri="{BB962C8B-B14F-4D97-AF65-F5344CB8AC3E}">
        <p14:creationId xmlns:p14="http://schemas.microsoft.com/office/powerpoint/2010/main" val="763622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C2E059-A2E4-4E85-2436-19C0230E1F09}"/>
              </a:ext>
            </a:extLst>
          </p:cNvPr>
          <p:cNvSpPr>
            <a:spLocks noGrp="1"/>
          </p:cNvSpPr>
          <p:nvPr>
            <p:ph type="title"/>
          </p:nvPr>
        </p:nvSpPr>
        <p:spPr/>
        <p:txBody>
          <a:bodyPr/>
          <a:lstStyle/>
          <a:p>
            <a:r>
              <a:rPr kumimoji="1" lang="ja-JP" altLang="en-US" sz="2800" dirty="0"/>
              <a:t>大学レゴ部の展示会の様子</a:t>
            </a:r>
          </a:p>
        </p:txBody>
      </p:sp>
      <p:sp>
        <p:nvSpPr>
          <p:cNvPr id="3" name="コンテンツ プレースホルダー 2">
            <a:extLst>
              <a:ext uri="{FF2B5EF4-FFF2-40B4-BE49-F238E27FC236}">
                <a16:creationId xmlns:a16="http://schemas.microsoft.com/office/drawing/2014/main" id="{9C56C4F0-7D6A-51E6-8C1D-6069AE5002D5}"/>
              </a:ext>
            </a:extLst>
          </p:cNvPr>
          <p:cNvSpPr>
            <a:spLocks noGrp="1"/>
          </p:cNvSpPr>
          <p:nvPr>
            <p:ph idx="1"/>
          </p:nvPr>
        </p:nvSpPr>
        <p:spPr/>
        <p:txBody>
          <a:bodyPr/>
          <a:lstStyle/>
          <a:p>
            <a:endParaRPr lang="en-US" altLang="ja-JP" dirty="0"/>
          </a:p>
          <a:p>
            <a:endParaRPr lang="en-US" altLang="ja-JP" dirty="0"/>
          </a:p>
          <a:p>
            <a:pPr marL="0" indent="0">
              <a:buNone/>
            </a:pPr>
            <a:endParaRPr lang="en-US" altLang="ja-JP" dirty="0"/>
          </a:p>
          <a:p>
            <a:endParaRPr kumimoji="1" lang="en-US" altLang="ja-JP" dirty="0"/>
          </a:p>
          <a:p>
            <a:pPr marL="0" indent="0">
              <a:buNone/>
            </a:pPr>
            <a:endParaRPr kumimoji="1" lang="ja-JP" altLang="en-US" dirty="0"/>
          </a:p>
        </p:txBody>
      </p:sp>
      <p:sp>
        <p:nvSpPr>
          <p:cNvPr id="4" name="スライド番号プレースホルダー 3">
            <a:extLst>
              <a:ext uri="{FF2B5EF4-FFF2-40B4-BE49-F238E27FC236}">
                <a16:creationId xmlns:a16="http://schemas.microsoft.com/office/drawing/2014/main" id="{6BEC6AF2-29A2-558B-4FE1-A4D478DF9AEB}"/>
              </a:ext>
            </a:extLst>
          </p:cNvPr>
          <p:cNvSpPr>
            <a:spLocks noGrp="1"/>
          </p:cNvSpPr>
          <p:nvPr>
            <p:ph type="sldNum" sz="quarter" idx="12"/>
          </p:nvPr>
        </p:nvSpPr>
        <p:spPr/>
        <p:txBody>
          <a:bodyPr/>
          <a:lstStyle/>
          <a:p>
            <a:fld id="{2E2E2F5C-5B28-F247-A9FC-37076D116806}" type="slidenum">
              <a:rPr lang="en-JP" smtClean="0"/>
              <a:t>4</a:t>
            </a:fld>
            <a:endParaRPr lang="en-JP"/>
          </a:p>
        </p:txBody>
      </p:sp>
      <p:pic>
        <p:nvPicPr>
          <p:cNvPr id="5" name="図 4" descr="民衆, グループ, 部屋, テーブル が含まれている画像&#10;&#10;自動的に生成された説明">
            <a:extLst>
              <a:ext uri="{FF2B5EF4-FFF2-40B4-BE49-F238E27FC236}">
                <a16:creationId xmlns:a16="http://schemas.microsoft.com/office/drawing/2014/main" id="{F90CECAB-1B14-B067-6F7A-D08F9B07A739}"/>
              </a:ext>
            </a:extLst>
          </p:cNvPr>
          <p:cNvPicPr>
            <a:picLocks noChangeAspect="1"/>
          </p:cNvPicPr>
          <p:nvPr/>
        </p:nvPicPr>
        <p:blipFill rotWithShape="1">
          <a:blip r:embed="rId2">
            <a:extLst>
              <a:ext uri="{28A0092B-C50C-407E-A947-70E740481C1C}">
                <a14:useLocalDpi xmlns:a14="http://schemas.microsoft.com/office/drawing/2010/main" val="0"/>
              </a:ext>
            </a:extLst>
          </a:blip>
          <a:srcRect t="23820"/>
          <a:stretch/>
        </p:blipFill>
        <p:spPr>
          <a:xfrm>
            <a:off x="6096000" y="3854883"/>
            <a:ext cx="5546782" cy="2379600"/>
          </a:xfrm>
          <a:prstGeom prst="rect">
            <a:avLst/>
          </a:prstGeom>
        </p:spPr>
      </p:pic>
      <p:pic>
        <p:nvPicPr>
          <p:cNvPr id="7" name="図 6" descr="講堂にいる人たち&#10;&#10;自動的に生成された説明">
            <a:extLst>
              <a:ext uri="{FF2B5EF4-FFF2-40B4-BE49-F238E27FC236}">
                <a16:creationId xmlns:a16="http://schemas.microsoft.com/office/drawing/2014/main" id="{D036232F-5C09-6308-5F4F-47D1BD1BFF0C}"/>
              </a:ext>
            </a:extLst>
          </p:cNvPr>
          <p:cNvPicPr>
            <a:picLocks noChangeAspect="1"/>
          </p:cNvPicPr>
          <p:nvPr/>
        </p:nvPicPr>
        <p:blipFill rotWithShape="1">
          <a:blip r:embed="rId3">
            <a:extLst>
              <a:ext uri="{28A0092B-C50C-407E-A947-70E740481C1C}">
                <a14:useLocalDpi xmlns:a14="http://schemas.microsoft.com/office/drawing/2010/main" val="0"/>
              </a:ext>
            </a:extLst>
          </a:blip>
          <a:srcRect t="34172"/>
          <a:stretch/>
        </p:blipFill>
        <p:spPr>
          <a:xfrm>
            <a:off x="5162924" y="998991"/>
            <a:ext cx="6388654" cy="2366184"/>
          </a:xfrm>
          <a:prstGeom prst="rect">
            <a:avLst/>
          </a:prstGeom>
        </p:spPr>
      </p:pic>
      <p:pic>
        <p:nvPicPr>
          <p:cNvPr id="9" name="図 8" descr="人, 子供, 若い, 少年 が含まれている画像&#10;&#10;自動的に生成された説明">
            <a:extLst>
              <a:ext uri="{FF2B5EF4-FFF2-40B4-BE49-F238E27FC236}">
                <a16:creationId xmlns:a16="http://schemas.microsoft.com/office/drawing/2014/main" id="{81B02622-7C3F-2C4A-50BF-600F1F513F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599" y="3868410"/>
            <a:ext cx="5278582" cy="2378738"/>
          </a:xfrm>
          <a:prstGeom prst="rect">
            <a:avLst/>
          </a:prstGeom>
        </p:spPr>
      </p:pic>
      <p:pic>
        <p:nvPicPr>
          <p:cNvPr id="10" name="図 9" descr="屋内, テーブル, 座る, 小さい が含まれている画像&#10;&#10;自動的に生成された説明">
            <a:extLst>
              <a:ext uri="{FF2B5EF4-FFF2-40B4-BE49-F238E27FC236}">
                <a16:creationId xmlns:a16="http://schemas.microsoft.com/office/drawing/2014/main" id="{E2A95B92-9766-D493-EAC2-935ACB8F54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599" y="1003842"/>
            <a:ext cx="4197928" cy="2361333"/>
          </a:xfrm>
          <a:prstGeom prst="rect">
            <a:avLst/>
          </a:prstGeom>
        </p:spPr>
      </p:pic>
      <p:sp>
        <p:nvSpPr>
          <p:cNvPr id="6" name="テキスト ボックス 5">
            <a:extLst>
              <a:ext uri="{FF2B5EF4-FFF2-40B4-BE49-F238E27FC236}">
                <a16:creationId xmlns:a16="http://schemas.microsoft.com/office/drawing/2014/main" id="{859C601F-582D-B17B-BFCD-8A9DF2D0B149}"/>
              </a:ext>
            </a:extLst>
          </p:cNvPr>
          <p:cNvSpPr txBox="1"/>
          <p:nvPr/>
        </p:nvSpPr>
        <p:spPr>
          <a:xfrm>
            <a:off x="1317172" y="3383915"/>
            <a:ext cx="2950028" cy="369332"/>
          </a:xfrm>
          <a:prstGeom prst="rect">
            <a:avLst/>
          </a:prstGeom>
          <a:noFill/>
        </p:spPr>
        <p:txBody>
          <a:bodyPr wrap="square" rtlCol="0">
            <a:spAutoFit/>
          </a:bodyPr>
          <a:lstStyle/>
          <a:p>
            <a:r>
              <a:rPr kumimoji="1" lang="ja-JP" altLang="en-US" dirty="0"/>
              <a:t>名大レゴ部の名古屋市庁舎</a:t>
            </a:r>
          </a:p>
        </p:txBody>
      </p:sp>
      <p:sp>
        <p:nvSpPr>
          <p:cNvPr id="8" name="テキスト ボックス 7">
            <a:extLst>
              <a:ext uri="{FF2B5EF4-FFF2-40B4-BE49-F238E27FC236}">
                <a16:creationId xmlns:a16="http://schemas.microsoft.com/office/drawing/2014/main" id="{351F3438-3F05-45F5-C44F-ADD39F66018D}"/>
              </a:ext>
            </a:extLst>
          </p:cNvPr>
          <p:cNvSpPr txBox="1"/>
          <p:nvPr/>
        </p:nvSpPr>
        <p:spPr>
          <a:xfrm>
            <a:off x="6359722" y="3374573"/>
            <a:ext cx="4199420" cy="369332"/>
          </a:xfrm>
          <a:prstGeom prst="rect">
            <a:avLst/>
          </a:prstGeom>
          <a:noFill/>
        </p:spPr>
        <p:txBody>
          <a:bodyPr wrap="square" rtlCol="0">
            <a:spAutoFit/>
          </a:bodyPr>
          <a:lstStyle/>
          <a:p>
            <a:r>
              <a:rPr lang="ja-JP" altLang="en-US" dirty="0"/>
              <a:t>東大レゴ部の秋の大学祭展示の様子</a:t>
            </a:r>
            <a:endParaRPr kumimoji="1" lang="ja-JP" altLang="en-US" dirty="0"/>
          </a:p>
        </p:txBody>
      </p:sp>
      <p:sp>
        <p:nvSpPr>
          <p:cNvPr id="11" name="テキスト ボックス 10">
            <a:extLst>
              <a:ext uri="{FF2B5EF4-FFF2-40B4-BE49-F238E27FC236}">
                <a16:creationId xmlns:a16="http://schemas.microsoft.com/office/drawing/2014/main" id="{DBEC1486-9167-F190-10D9-56C46DF6D07E}"/>
              </a:ext>
            </a:extLst>
          </p:cNvPr>
          <p:cNvSpPr txBox="1"/>
          <p:nvPr/>
        </p:nvSpPr>
        <p:spPr>
          <a:xfrm>
            <a:off x="963385" y="6247148"/>
            <a:ext cx="4571009" cy="369332"/>
          </a:xfrm>
          <a:prstGeom prst="rect">
            <a:avLst/>
          </a:prstGeom>
          <a:noFill/>
        </p:spPr>
        <p:txBody>
          <a:bodyPr wrap="square" rtlCol="0">
            <a:spAutoFit/>
          </a:bodyPr>
          <a:lstStyle/>
          <a:p>
            <a:r>
              <a:rPr lang="ja-JP" altLang="en-US" dirty="0"/>
              <a:t>早稲田レゴ研究会の秋の大学祭展示の様子</a:t>
            </a:r>
            <a:endParaRPr kumimoji="1" lang="ja-JP" altLang="en-US" dirty="0"/>
          </a:p>
        </p:txBody>
      </p:sp>
      <p:sp>
        <p:nvSpPr>
          <p:cNvPr id="12" name="テキスト ボックス 11">
            <a:extLst>
              <a:ext uri="{FF2B5EF4-FFF2-40B4-BE49-F238E27FC236}">
                <a16:creationId xmlns:a16="http://schemas.microsoft.com/office/drawing/2014/main" id="{105B386F-1958-8B4D-5E41-C36A074C8FC6}"/>
              </a:ext>
            </a:extLst>
          </p:cNvPr>
          <p:cNvSpPr txBox="1"/>
          <p:nvPr/>
        </p:nvSpPr>
        <p:spPr>
          <a:xfrm>
            <a:off x="6626679" y="6247148"/>
            <a:ext cx="4571009" cy="369332"/>
          </a:xfrm>
          <a:prstGeom prst="rect">
            <a:avLst/>
          </a:prstGeom>
          <a:noFill/>
        </p:spPr>
        <p:txBody>
          <a:bodyPr wrap="square" rtlCol="0">
            <a:spAutoFit/>
          </a:bodyPr>
          <a:lstStyle/>
          <a:p>
            <a:r>
              <a:rPr lang="ja-JP" altLang="en-US" dirty="0"/>
              <a:t>静岡大学レゴ部の秋の大学祭展示の様子</a:t>
            </a:r>
            <a:endParaRPr kumimoji="1" lang="ja-JP" altLang="en-US" dirty="0"/>
          </a:p>
        </p:txBody>
      </p:sp>
    </p:spTree>
    <p:extLst>
      <p:ext uri="{BB962C8B-B14F-4D97-AF65-F5344CB8AC3E}">
        <p14:creationId xmlns:p14="http://schemas.microsoft.com/office/powerpoint/2010/main" val="2242008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975ED72-2CB3-F42F-5970-0496BCE6BBA7}"/>
              </a:ext>
            </a:extLst>
          </p:cNvPr>
          <p:cNvSpPr>
            <a:spLocks noGrp="1"/>
          </p:cNvSpPr>
          <p:nvPr>
            <p:ph type="title"/>
          </p:nvPr>
        </p:nvSpPr>
        <p:spPr/>
        <p:txBody>
          <a:bodyPr/>
          <a:lstStyle/>
          <a:p>
            <a:r>
              <a:rPr lang="en-US" altLang="ja-JP" sz="2800" dirty="0"/>
              <a:t>Japan</a:t>
            </a:r>
            <a:r>
              <a:rPr lang="ja-JP" altLang="en-US" sz="2800" dirty="0"/>
              <a:t> </a:t>
            </a:r>
            <a:r>
              <a:rPr lang="en-US" altLang="ja-JP" sz="2800" dirty="0"/>
              <a:t>Brick</a:t>
            </a:r>
            <a:r>
              <a:rPr lang="ja-JP" altLang="en-US" sz="2800" dirty="0"/>
              <a:t> </a:t>
            </a:r>
            <a:r>
              <a:rPr lang="en-US" altLang="ja-JP" sz="2800" dirty="0"/>
              <a:t>Expo 2026 </a:t>
            </a:r>
            <a:r>
              <a:rPr kumimoji="1" lang="ja-JP" altLang="en-US" sz="2800" dirty="0"/>
              <a:t>の働きかけ</a:t>
            </a:r>
          </a:p>
        </p:txBody>
      </p:sp>
      <p:sp>
        <p:nvSpPr>
          <p:cNvPr id="3" name="コンテンツ プレースホルダー 2">
            <a:extLst>
              <a:ext uri="{FF2B5EF4-FFF2-40B4-BE49-F238E27FC236}">
                <a16:creationId xmlns:a16="http://schemas.microsoft.com/office/drawing/2014/main" id="{25BA442D-0796-AACA-0B26-FBF59578D985}"/>
              </a:ext>
            </a:extLst>
          </p:cNvPr>
          <p:cNvSpPr>
            <a:spLocks noGrp="1"/>
          </p:cNvSpPr>
          <p:nvPr>
            <p:ph idx="1"/>
          </p:nvPr>
        </p:nvSpPr>
        <p:spPr/>
        <p:txBody>
          <a:bodyPr/>
          <a:lstStyle/>
          <a:p>
            <a:r>
              <a:rPr kumimoji="1" lang="en-US" altLang="ja-JP" sz="2400" b="1" dirty="0"/>
              <a:t>100</a:t>
            </a:r>
            <a:r>
              <a:rPr kumimoji="1" lang="ja-JP" altLang="en-US" sz="2400" b="1" dirty="0"/>
              <a:t>万人に広報</a:t>
            </a:r>
            <a:endParaRPr kumimoji="1" lang="en-US" altLang="ja-JP" sz="2400" b="1" dirty="0"/>
          </a:p>
          <a:p>
            <a:pPr lvl="1"/>
            <a:r>
              <a:rPr kumimoji="1" lang="ja-JP" altLang="en-US" sz="2000" b="1" dirty="0"/>
              <a:t>プレスリリースによるネットでの広報</a:t>
            </a:r>
            <a:endParaRPr kumimoji="1" lang="en-US" altLang="ja-JP" sz="2000" b="1" dirty="0"/>
          </a:p>
          <a:p>
            <a:pPr lvl="1"/>
            <a:r>
              <a:rPr lang="en-US" altLang="ja-JP" sz="2000" b="1" dirty="0"/>
              <a:t>X</a:t>
            </a:r>
            <a:r>
              <a:rPr lang="ja-JP" altLang="en-US" sz="2000" b="1" dirty="0"/>
              <a:t>やインスタグラム公式アカウント・ホームページでの広報</a:t>
            </a:r>
            <a:endParaRPr lang="en-US" altLang="ja-JP" sz="2000" b="1" dirty="0"/>
          </a:p>
          <a:p>
            <a:pPr lvl="1"/>
            <a:r>
              <a:rPr kumimoji="1" lang="ja-JP" altLang="en-US" sz="2000" b="1" dirty="0"/>
              <a:t>レゴのロボコン </a:t>
            </a:r>
            <a:r>
              <a:rPr kumimoji="1" lang="en-US" altLang="ja-JP" sz="2000" b="1" dirty="0"/>
              <a:t>First Lego League </a:t>
            </a:r>
            <a:r>
              <a:rPr kumimoji="1" lang="ja-JP" altLang="en-US" sz="2000" b="1" dirty="0"/>
              <a:t>を通じた東京近郊の小中学生、高校生への広報 </a:t>
            </a:r>
            <a:r>
              <a:rPr kumimoji="1" lang="en-US" altLang="ja-JP" sz="2000" b="1" dirty="0"/>
              <a:t>(</a:t>
            </a:r>
            <a:r>
              <a:rPr kumimoji="1" lang="ja-JP" altLang="en-US" sz="2000" b="1" dirty="0"/>
              <a:t>予定</a:t>
            </a:r>
            <a:r>
              <a:rPr kumimoji="1" lang="en-US" altLang="ja-JP" sz="2000" b="1" dirty="0"/>
              <a:t>)</a:t>
            </a:r>
          </a:p>
          <a:p>
            <a:pPr lvl="1"/>
            <a:r>
              <a:rPr lang="ja-JP" altLang="en-US" sz="2000" b="1" dirty="0"/>
              <a:t>会場の渋谷区を通じた広報 </a:t>
            </a:r>
            <a:r>
              <a:rPr lang="en-US" altLang="ja-JP" sz="2000" b="1" dirty="0"/>
              <a:t>(</a:t>
            </a:r>
            <a:r>
              <a:rPr lang="ja-JP" altLang="en-US" sz="2000" b="1" dirty="0"/>
              <a:t>予定</a:t>
            </a:r>
            <a:r>
              <a:rPr lang="en-US" altLang="ja-JP" sz="2000" b="1" dirty="0"/>
              <a:t>)</a:t>
            </a:r>
          </a:p>
          <a:p>
            <a:pPr lvl="1"/>
            <a:endParaRPr kumimoji="1" lang="en-US" altLang="ja-JP" dirty="0"/>
          </a:p>
          <a:p>
            <a:r>
              <a:rPr lang="en-US" altLang="ja-JP" sz="2400" b="1" dirty="0"/>
              <a:t>1</a:t>
            </a:r>
            <a:r>
              <a:rPr lang="ja-JP" altLang="en-US" sz="2400" b="1" dirty="0"/>
              <a:t>万人の来場者を見込む</a:t>
            </a:r>
            <a:endParaRPr lang="en-US" altLang="ja-JP" sz="2400" b="1" dirty="0"/>
          </a:p>
          <a:p>
            <a:pPr lvl="1"/>
            <a:r>
              <a:rPr lang="ja-JP" altLang="en-US" sz="2000" b="1" dirty="0"/>
              <a:t>大学祭での集客実績</a:t>
            </a:r>
            <a:endParaRPr lang="en-US" altLang="ja-JP" sz="2000" b="1" dirty="0"/>
          </a:p>
          <a:p>
            <a:pPr lvl="1"/>
            <a:r>
              <a:rPr lang="ja-JP" altLang="en-US" sz="2000" b="1" dirty="0"/>
              <a:t>前回、人口</a:t>
            </a:r>
            <a:r>
              <a:rPr lang="en-US" altLang="ja-JP" sz="2000" b="1" dirty="0"/>
              <a:t>37</a:t>
            </a:r>
            <a:r>
              <a:rPr lang="ja-JP" altLang="en-US" sz="2000" b="1" dirty="0"/>
              <a:t>万人の都市</a:t>
            </a:r>
            <a:r>
              <a:rPr lang="en-US" altLang="ja-JP" sz="2000" b="1" dirty="0"/>
              <a:t>(</a:t>
            </a:r>
            <a:r>
              <a:rPr lang="ja-JP" altLang="en-US" sz="2000" b="1" dirty="0"/>
              <a:t>愛知県一宮市</a:t>
            </a:r>
            <a:r>
              <a:rPr lang="en-US" altLang="ja-JP" sz="2000" b="1" dirty="0"/>
              <a:t>)</a:t>
            </a:r>
            <a:br>
              <a:rPr lang="en-US" altLang="ja-JP" sz="2000" b="1" dirty="0"/>
            </a:br>
            <a:r>
              <a:rPr lang="ja-JP" altLang="en-US" sz="2000" b="1" dirty="0"/>
              <a:t>での展示会来場者は</a:t>
            </a:r>
            <a:r>
              <a:rPr lang="en-US" altLang="ja-JP" sz="2000" b="1" dirty="0"/>
              <a:t>2222</a:t>
            </a:r>
            <a:r>
              <a:rPr lang="ja-JP" altLang="en-US" sz="2000" b="1" dirty="0"/>
              <a:t>人であり、</a:t>
            </a:r>
            <a:br>
              <a:rPr lang="en-US" altLang="ja-JP" sz="2000" b="1" dirty="0"/>
            </a:br>
            <a:r>
              <a:rPr lang="ja-JP" altLang="en-US" sz="2000" b="1" dirty="0"/>
              <a:t>東京ではより多くの集客を見込む</a:t>
            </a:r>
            <a:endParaRPr lang="en-US" altLang="ja-JP" sz="2000" b="1" dirty="0"/>
          </a:p>
          <a:p>
            <a:pPr lvl="1"/>
            <a:endParaRPr kumimoji="1" lang="ja-JP" altLang="en-US" dirty="0"/>
          </a:p>
        </p:txBody>
      </p:sp>
      <p:graphicFrame>
        <p:nvGraphicFramePr>
          <p:cNvPr id="4" name="表 3">
            <a:extLst>
              <a:ext uri="{FF2B5EF4-FFF2-40B4-BE49-F238E27FC236}">
                <a16:creationId xmlns:a16="http://schemas.microsoft.com/office/drawing/2014/main" id="{2DEAC204-F508-E5C4-149A-189A14D40017}"/>
              </a:ext>
            </a:extLst>
          </p:cNvPr>
          <p:cNvGraphicFramePr>
            <a:graphicFrameLocks noGrp="1"/>
          </p:cNvGraphicFramePr>
          <p:nvPr>
            <p:extLst>
              <p:ext uri="{D42A27DB-BD31-4B8C-83A1-F6EECF244321}">
                <p14:modId xmlns:p14="http://schemas.microsoft.com/office/powerpoint/2010/main" val="1687688809"/>
              </p:ext>
            </p:extLst>
          </p:nvPr>
        </p:nvGraphicFramePr>
        <p:xfrm>
          <a:off x="6949440" y="3116723"/>
          <a:ext cx="4926330" cy="3336613"/>
        </p:xfrm>
        <a:graphic>
          <a:graphicData uri="http://schemas.openxmlformats.org/drawingml/2006/table">
            <a:tbl>
              <a:tblPr firstRow="1" bandRow="1">
                <a:tableStyleId>{5C22544A-7EE6-4342-B048-85BDC9FD1C3A}</a:tableStyleId>
              </a:tblPr>
              <a:tblGrid>
                <a:gridCol w="1301422">
                  <a:extLst>
                    <a:ext uri="{9D8B030D-6E8A-4147-A177-3AD203B41FA5}">
                      <a16:colId xmlns:a16="http://schemas.microsoft.com/office/drawing/2014/main" val="993455881"/>
                    </a:ext>
                  </a:extLst>
                </a:gridCol>
                <a:gridCol w="1754115">
                  <a:extLst>
                    <a:ext uri="{9D8B030D-6E8A-4147-A177-3AD203B41FA5}">
                      <a16:colId xmlns:a16="http://schemas.microsoft.com/office/drawing/2014/main" val="3363046391"/>
                    </a:ext>
                  </a:extLst>
                </a:gridCol>
                <a:gridCol w="1870793">
                  <a:extLst>
                    <a:ext uri="{9D8B030D-6E8A-4147-A177-3AD203B41FA5}">
                      <a16:colId xmlns:a16="http://schemas.microsoft.com/office/drawing/2014/main" val="3819018863"/>
                    </a:ext>
                  </a:extLst>
                </a:gridCol>
              </a:tblGrid>
              <a:tr h="476659">
                <a:tc>
                  <a:txBody>
                    <a:bodyPr/>
                    <a:lstStyle/>
                    <a:p>
                      <a:pPr algn="ctr"/>
                      <a:r>
                        <a:rPr kumimoji="1" lang="ja-JP" altLang="en-US" b="1" dirty="0">
                          <a:latin typeface="+mn-ea"/>
                          <a:ea typeface="+mn-ea"/>
                        </a:rPr>
                        <a:t>大学</a:t>
                      </a:r>
                    </a:p>
                  </a:txBody>
                  <a:tcPr anchor="ctr"/>
                </a:tc>
                <a:tc>
                  <a:txBody>
                    <a:bodyPr/>
                    <a:lstStyle/>
                    <a:p>
                      <a:pPr algn="ctr"/>
                      <a:r>
                        <a:rPr kumimoji="1" lang="ja-JP" altLang="en-US" b="1" dirty="0">
                          <a:latin typeface="+mn-ea"/>
                          <a:ea typeface="+mn-ea"/>
                        </a:rPr>
                        <a:t>学祭展示日数</a:t>
                      </a:r>
                    </a:p>
                  </a:txBody>
                  <a:tcPr anchor="ctr"/>
                </a:tc>
                <a:tc>
                  <a:txBody>
                    <a:bodyPr/>
                    <a:lstStyle/>
                    <a:p>
                      <a:pPr algn="ctr"/>
                      <a:r>
                        <a:rPr kumimoji="1" lang="ja-JP" altLang="en-US" b="1" dirty="0">
                          <a:latin typeface="+mn-ea"/>
                          <a:ea typeface="+mn-ea"/>
                        </a:rPr>
                        <a:t>来場者数</a:t>
                      </a:r>
                    </a:p>
                  </a:txBody>
                  <a:tcPr anchor="ctr"/>
                </a:tc>
                <a:extLst>
                  <a:ext uri="{0D108BD9-81ED-4DB2-BD59-A6C34878D82A}">
                    <a16:rowId xmlns:a16="http://schemas.microsoft.com/office/drawing/2014/main" val="1626226977"/>
                  </a:ext>
                </a:extLst>
              </a:tr>
              <a:tr h="476659">
                <a:tc>
                  <a:txBody>
                    <a:bodyPr/>
                    <a:lstStyle/>
                    <a:p>
                      <a:pPr algn="ctr"/>
                      <a:r>
                        <a:rPr kumimoji="1" lang="ja-JP" altLang="en-US" b="1" dirty="0">
                          <a:latin typeface="+mn-ea"/>
                          <a:ea typeface="+mn-ea"/>
                        </a:rPr>
                        <a:t>東京</a:t>
                      </a:r>
                    </a:p>
                  </a:txBody>
                  <a:tcPr anchor="ctr"/>
                </a:tc>
                <a:tc>
                  <a:txBody>
                    <a:bodyPr/>
                    <a:lstStyle/>
                    <a:p>
                      <a:pPr algn="ctr"/>
                      <a:r>
                        <a:rPr kumimoji="1" lang="en-US" altLang="ja-JP" b="1" dirty="0">
                          <a:latin typeface="+mn-ea"/>
                          <a:ea typeface="+mn-ea"/>
                        </a:rPr>
                        <a:t>3</a:t>
                      </a:r>
                      <a:r>
                        <a:rPr kumimoji="1" lang="ja-JP" altLang="en-US" b="1" dirty="0">
                          <a:latin typeface="+mn-ea"/>
                          <a:ea typeface="+mn-ea"/>
                        </a:rPr>
                        <a:t> 日間</a:t>
                      </a:r>
                    </a:p>
                  </a:txBody>
                  <a:tcPr anchor="ctr"/>
                </a:tc>
                <a:tc>
                  <a:txBody>
                    <a:bodyPr/>
                    <a:lstStyle/>
                    <a:p>
                      <a:pPr algn="ctr"/>
                      <a:r>
                        <a:rPr kumimoji="1" lang="ja-JP" altLang="en-US" b="1" dirty="0">
                          <a:solidFill>
                            <a:schemeClr val="tx1"/>
                          </a:solidFill>
                          <a:latin typeface="+mn-ea"/>
                          <a:ea typeface="+mn-ea"/>
                        </a:rPr>
                        <a:t>約</a:t>
                      </a:r>
                      <a:r>
                        <a:rPr kumimoji="1" lang="en-US" altLang="ja-JP" b="1" dirty="0">
                          <a:solidFill>
                            <a:schemeClr val="tx1"/>
                          </a:solidFill>
                          <a:latin typeface="+mn-ea"/>
                          <a:ea typeface="+mn-ea"/>
                        </a:rPr>
                        <a:t>10,000 </a:t>
                      </a:r>
                      <a:r>
                        <a:rPr kumimoji="1" lang="ja-JP" altLang="en-US" b="1" dirty="0">
                          <a:solidFill>
                            <a:schemeClr val="tx1"/>
                          </a:solidFill>
                          <a:latin typeface="+mn-ea"/>
                          <a:ea typeface="+mn-ea"/>
                        </a:rPr>
                        <a:t>人</a:t>
                      </a:r>
                    </a:p>
                  </a:txBody>
                  <a:tcPr anchor="ctr"/>
                </a:tc>
                <a:extLst>
                  <a:ext uri="{0D108BD9-81ED-4DB2-BD59-A6C34878D82A}">
                    <a16:rowId xmlns:a16="http://schemas.microsoft.com/office/drawing/2014/main" val="939183456"/>
                  </a:ext>
                </a:extLst>
              </a:tr>
              <a:tr h="476659">
                <a:tc>
                  <a:txBody>
                    <a:bodyPr/>
                    <a:lstStyle/>
                    <a:p>
                      <a:pPr algn="ctr"/>
                      <a:r>
                        <a:rPr kumimoji="1" lang="ja-JP" altLang="en-US" b="1" dirty="0">
                          <a:latin typeface="+mn-ea"/>
                          <a:ea typeface="+mn-ea"/>
                        </a:rPr>
                        <a:t>早稲田</a:t>
                      </a:r>
                    </a:p>
                  </a:txBody>
                  <a:tcPr anchor="ctr"/>
                </a:tc>
                <a:tc>
                  <a:txBody>
                    <a:bodyPr/>
                    <a:lstStyle/>
                    <a:p>
                      <a:pPr algn="ctr"/>
                      <a:r>
                        <a:rPr kumimoji="1" lang="en-US" altLang="ja-JP" b="1" dirty="0">
                          <a:latin typeface="+mn-ea"/>
                          <a:ea typeface="+mn-ea"/>
                        </a:rPr>
                        <a:t>2 </a:t>
                      </a:r>
                      <a:r>
                        <a:rPr kumimoji="1" lang="ja-JP" altLang="en-US" b="1" dirty="0">
                          <a:latin typeface="+mn-ea"/>
                          <a:ea typeface="+mn-ea"/>
                        </a:rPr>
                        <a:t>日間</a:t>
                      </a:r>
                    </a:p>
                  </a:txBody>
                  <a:tcPr anchor="ctr"/>
                </a:tc>
                <a:tc>
                  <a:txBody>
                    <a:bodyPr/>
                    <a:lstStyle/>
                    <a:p>
                      <a:pPr algn="ctr"/>
                      <a:r>
                        <a:rPr kumimoji="1" lang="ja-JP" altLang="en-US" b="1" dirty="0">
                          <a:solidFill>
                            <a:schemeClr val="tx1"/>
                          </a:solidFill>
                          <a:latin typeface="+mn-ea"/>
                          <a:ea typeface="+mn-ea"/>
                        </a:rPr>
                        <a:t>　</a:t>
                      </a:r>
                      <a:r>
                        <a:rPr kumimoji="1" lang="en-US" altLang="ja-JP" b="1" dirty="0">
                          <a:solidFill>
                            <a:schemeClr val="tx1"/>
                          </a:solidFill>
                          <a:latin typeface="+mn-ea"/>
                          <a:ea typeface="+mn-ea"/>
                        </a:rPr>
                        <a:t>4,192 </a:t>
                      </a:r>
                      <a:r>
                        <a:rPr kumimoji="1" lang="ja-JP" altLang="en-US" b="1" dirty="0">
                          <a:solidFill>
                            <a:schemeClr val="tx1"/>
                          </a:solidFill>
                          <a:latin typeface="+mn-ea"/>
                          <a:ea typeface="+mn-ea"/>
                        </a:rPr>
                        <a:t>人</a:t>
                      </a:r>
                    </a:p>
                  </a:txBody>
                  <a:tcPr anchor="ctr"/>
                </a:tc>
                <a:extLst>
                  <a:ext uri="{0D108BD9-81ED-4DB2-BD59-A6C34878D82A}">
                    <a16:rowId xmlns:a16="http://schemas.microsoft.com/office/drawing/2014/main" val="2519597270"/>
                  </a:ext>
                </a:extLst>
              </a:tr>
              <a:tr h="476659">
                <a:tc>
                  <a:txBody>
                    <a:bodyPr/>
                    <a:lstStyle/>
                    <a:p>
                      <a:pPr algn="ctr"/>
                      <a:r>
                        <a:rPr kumimoji="1" lang="ja-JP" altLang="en-US" b="1" dirty="0">
                          <a:latin typeface="+mn-ea"/>
                          <a:ea typeface="+mn-ea"/>
                        </a:rPr>
                        <a:t>東京科学</a:t>
                      </a:r>
                    </a:p>
                  </a:txBody>
                  <a:tcPr anchor="ctr"/>
                </a:tc>
                <a:tc>
                  <a:txBody>
                    <a:bodyPr/>
                    <a:lstStyle/>
                    <a:p>
                      <a:pPr algn="ctr"/>
                      <a:r>
                        <a:rPr kumimoji="1" lang="en-US" altLang="ja-JP" b="1" dirty="0">
                          <a:latin typeface="+mn-ea"/>
                          <a:ea typeface="+mn-ea"/>
                        </a:rPr>
                        <a:t>2 </a:t>
                      </a:r>
                      <a:r>
                        <a:rPr kumimoji="1" lang="ja-JP" altLang="en-US" b="1" dirty="0">
                          <a:latin typeface="+mn-ea"/>
                          <a:ea typeface="+mn-ea"/>
                        </a:rPr>
                        <a:t>日間</a:t>
                      </a:r>
                    </a:p>
                  </a:txBody>
                  <a:tcPr anchor="ctr"/>
                </a:tc>
                <a:tc>
                  <a:txBody>
                    <a:bodyPr/>
                    <a:lstStyle/>
                    <a:p>
                      <a:pPr algn="ctr"/>
                      <a:r>
                        <a:rPr kumimoji="1" lang="ja-JP" altLang="en-US" b="1" dirty="0">
                          <a:solidFill>
                            <a:schemeClr val="tx1"/>
                          </a:solidFill>
                          <a:latin typeface="+mn-ea"/>
                          <a:ea typeface="+mn-ea"/>
                        </a:rPr>
                        <a:t>約</a:t>
                      </a:r>
                      <a:r>
                        <a:rPr kumimoji="1" lang="en-US" altLang="ja-JP" b="1" dirty="0">
                          <a:solidFill>
                            <a:schemeClr val="tx1"/>
                          </a:solidFill>
                          <a:latin typeface="+mn-ea"/>
                          <a:ea typeface="+mn-ea"/>
                        </a:rPr>
                        <a:t>3,000 </a:t>
                      </a:r>
                      <a:r>
                        <a:rPr kumimoji="1" lang="ja-JP" altLang="en-US" b="1" dirty="0">
                          <a:solidFill>
                            <a:schemeClr val="tx1"/>
                          </a:solidFill>
                          <a:latin typeface="+mn-ea"/>
                          <a:ea typeface="+mn-ea"/>
                        </a:rPr>
                        <a:t>人</a:t>
                      </a:r>
                    </a:p>
                  </a:txBody>
                  <a:tcPr anchor="ctr"/>
                </a:tc>
                <a:extLst>
                  <a:ext uri="{0D108BD9-81ED-4DB2-BD59-A6C34878D82A}">
                    <a16:rowId xmlns:a16="http://schemas.microsoft.com/office/drawing/2014/main" val="593816540"/>
                  </a:ext>
                </a:extLst>
              </a:tr>
              <a:tr h="476659">
                <a:tc>
                  <a:txBody>
                    <a:bodyPr/>
                    <a:lstStyle/>
                    <a:p>
                      <a:pPr algn="ctr"/>
                      <a:r>
                        <a:rPr kumimoji="1" lang="ja-JP" altLang="en-US" b="1" dirty="0">
                          <a:latin typeface="+mn-ea"/>
                          <a:ea typeface="+mn-ea"/>
                        </a:rPr>
                        <a:t>静岡</a:t>
                      </a:r>
                    </a:p>
                  </a:txBody>
                  <a:tcPr anchor="ctr"/>
                </a:tc>
                <a:tc>
                  <a:txBody>
                    <a:bodyPr/>
                    <a:lstStyle/>
                    <a:p>
                      <a:pPr algn="ctr"/>
                      <a:r>
                        <a:rPr kumimoji="1" lang="en-US" altLang="ja-JP" b="1" dirty="0">
                          <a:latin typeface="+mn-ea"/>
                          <a:ea typeface="+mn-ea"/>
                        </a:rPr>
                        <a:t>2 </a:t>
                      </a:r>
                      <a:r>
                        <a:rPr kumimoji="1" lang="ja-JP" altLang="en-US" b="1" dirty="0">
                          <a:latin typeface="+mn-ea"/>
                          <a:ea typeface="+mn-ea"/>
                        </a:rPr>
                        <a:t>日間</a:t>
                      </a:r>
                    </a:p>
                  </a:txBody>
                  <a:tcPr anchor="ctr"/>
                </a:tc>
                <a:tc>
                  <a:txBody>
                    <a:bodyPr/>
                    <a:lstStyle/>
                    <a:p>
                      <a:pPr algn="ctr"/>
                      <a:r>
                        <a:rPr kumimoji="1" lang="ja-JP" altLang="en-US" b="1" dirty="0">
                          <a:solidFill>
                            <a:schemeClr val="tx1"/>
                          </a:solidFill>
                          <a:latin typeface="+mn-ea"/>
                          <a:ea typeface="+mn-ea"/>
                        </a:rPr>
                        <a:t>約</a:t>
                      </a:r>
                      <a:r>
                        <a:rPr kumimoji="1" lang="en-US" altLang="ja-JP" b="1" dirty="0">
                          <a:solidFill>
                            <a:schemeClr val="tx1"/>
                          </a:solidFill>
                          <a:latin typeface="+mn-ea"/>
                          <a:ea typeface="+mn-ea"/>
                        </a:rPr>
                        <a:t>1,600 </a:t>
                      </a:r>
                      <a:r>
                        <a:rPr kumimoji="1" lang="ja-JP" altLang="en-US" b="1" dirty="0">
                          <a:solidFill>
                            <a:schemeClr val="tx1"/>
                          </a:solidFill>
                          <a:latin typeface="+mn-ea"/>
                          <a:ea typeface="+mn-ea"/>
                        </a:rPr>
                        <a:t>人</a:t>
                      </a:r>
                    </a:p>
                  </a:txBody>
                  <a:tcPr anchor="ctr"/>
                </a:tc>
                <a:extLst>
                  <a:ext uri="{0D108BD9-81ED-4DB2-BD59-A6C34878D82A}">
                    <a16:rowId xmlns:a16="http://schemas.microsoft.com/office/drawing/2014/main" val="3502138960"/>
                  </a:ext>
                </a:extLst>
              </a:tr>
              <a:tr h="476659">
                <a:tc>
                  <a:txBody>
                    <a:bodyPr/>
                    <a:lstStyle/>
                    <a:p>
                      <a:pPr algn="ctr"/>
                      <a:r>
                        <a:rPr kumimoji="1" lang="ja-JP" altLang="en-US" b="1" dirty="0">
                          <a:latin typeface="+mn-ea"/>
                          <a:ea typeface="+mn-ea"/>
                        </a:rPr>
                        <a:t>名古屋</a:t>
                      </a:r>
                    </a:p>
                  </a:txBody>
                  <a:tcPr anchor="ctr"/>
                </a:tc>
                <a:tc>
                  <a:txBody>
                    <a:bodyPr/>
                    <a:lstStyle/>
                    <a:p>
                      <a:pPr algn="ctr"/>
                      <a:r>
                        <a:rPr kumimoji="1" lang="en-US" altLang="ja-JP" b="1" dirty="0">
                          <a:latin typeface="+mn-ea"/>
                          <a:ea typeface="+mn-ea"/>
                        </a:rPr>
                        <a:t>2</a:t>
                      </a:r>
                      <a:r>
                        <a:rPr kumimoji="1" lang="ja-JP" altLang="en-US" b="1" dirty="0">
                          <a:latin typeface="+mn-ea"/>
                          <a:ea typeface="+mn-ea"/>
                        </a:rPr>
                        <a:t> 日間</a:t>
                      </a:r>
                    </a:p>
                  </a:txBody>
                  <a:tcPr anchor="ctr"/>
                </a:tc>
                <a:tc>
                  <a:txBody>
                    <a:bodyPr/>
                    <a:lstStyle/>
                    <a:p>
                      <a:pPr algn="ctr"/>
                      <a:r>
                        <a:rPr kumimoji="1" lang="ja-JP" altLang="en-US" b="1" dirty="0">
                          <a:solidFill>
                            <a:schemeClr val="tx1"/>
                          </a:solidFill>
                          <a:latin typeface="+mn-ea"/>
                          <a:ea typeface="+mn-ea"/>
                        </a:rPr>
                        <a:t>約</a:t>
                      </a:r>
                      <a:r>
                        <a:rPr kumimoji="1" lang="en-US" altLang="ja-JP" b="1" dirty="0">
                          <a:solidFill>
                            <a:schemeClr val="tx1"/>
                          </a:solidFill>
                          <a:latin typeface="+mn-ea"/>
                          <a:ea typeface="+mn-ea"/>
                        </a:rPr>
                        <a:t>2,000 </a:t>
                      </a:r>
                      <a:r>
                        <a:rPr kumimoji="1" lang="ja-JP" altLang="en-US" b="1" dirty="0">
                          <a:solidFill>
                            <a:schemeClr val="tx1"/>
                          </a:solidFill>
                          <a:latin typeface="+mn-ea"/>
                          <a:ea typeface="+mn-ea"/>
                        </a:rPr>
                        <a:t>人</a:t>
                      </a:r>
                    </a:p>
                  </a:txBody>
                  <a:tcPr anchor="ctr"/>
                </a:tc>
                <a:extLst>
                  <a:ext uri="{0D108BD9-81ED-4DB2-BD59-A6C34878D82A}">
                    <a16:rowId xmlns:a16="http://schemas.microsoft.com/office/drawing/2014/main" val="3449793546"/>
                  </a:ext>
                </a:extLst>
              </a:tr>
              <a:tr h="476659">
                <a:tc>
                  <a:txBody>
                    <a:bodyPr/>
                    <a:lstStyle/>
                    <a:p>
                      <a:pPr algn="ctr"/>
                      <a:r>
                        <a:rPr kumimoji="1" lang="ja-JP" altLang="en-US" b="1" dirty="0">
                          <a:latin typeface="+mn-ea"/>
                          <a:ea typeface="+mn-ea"/>
                        </a:rPr>
                        <a:t>京都</a:t>
                      </a:r>
                    </a:p>
                  </a:txBody>
                  <a:tcPr anchor="ctr"/>
                </a:tc>
                <a:tc>
                  <a:txBody>
                    <a:bodyPr/>
                    <a:lstStyle/>
                    <a:p>
                      <a:pPr algn="ctr"/>
                      <a:r>
                        <a:rPr kumimoji="1" lang="en-US" altLang="ja-JP" b="1" dirty="0">
                          <a:latin typeface="+mn-ea"/>
                          <a:ea typeface="+mn-ea"/>
                        </a:rPr>
                        <a:t>4 </a:t>
                      </a:r>
                      <a:r>
                        <a:rPr kumimoji="1" lang="ja-JP" altLang="en-US" b="1" dirty="0">
                          <a:latin typeface="+mn-ea"/>
                          <a:ea typeface="+mn-ea"/>
                        </a:rPr>
                        <a:t>日間</a:t>
                      </a:r>
                    </a:p>
                  </a:txBody>
                  <a:tcPr anchor="ctr"/>
                </a:tc>
                <a:tc>
                  <a:txBody>
                    <a:bodyPr/>
                    <a:lstStyle/>
                    <a:p>
                      <a:pPr algn="ctr"/>
                      <a:r>
                        <a:rPr kumimoji="1" lang="ja-JP" altLang="en-US" b="1" dirty="0">
                          <a:solidFill>
                            <a:schemeClr val="tx1"/>
                          </a:solidFill>
                          <a:latin typeface="+mn-ea"/>
                          <a:ea typeface="+mn-ea"/>
                        </a:rPr>
                        <a:t>　</a:t>
                      </a:r>
                      <a:r>
                        <a:rPr kumimoji="1" lang="en-US" altLang="ja-JP" b="1" dirty="0">
                          <a:solidFill>
                            <a:schemeClr val="tx1"/>
                          </a:solidFill>
                          <a:latin typeface="+mn-ea"/>
                          <a:ea typeface="+mn-ea"/>
                        </a:rPr>
                        <a:t>4,509 </a:t>
                      </a:r>
                      <a:r>
                        <a:rPr kumimoji="1" lang="ja-JP" altLang="en-US" b="1" dirty="0">
                          <a:solidFill>
                            <a:schemeClr val="tx1"/>
                          </a:solidFill>
                          <a:latin typeface="+mn-ea"/>
                          <a:ea typeface="+mn-ea"/>
                        </a:rPr>
                        <a:t>人</a:t>
                      </a:r>
                    </a:p>
                  </a:txBody>
                  <a:tcPr anchor="ctr"/>
                </a:tc>
                <a:extLst>
                  <a:ext uri="{0D108BD9-81ED-4DB2-BD59-A6C34878D82A}">
                    <a16:rowId xmlns:a16="http://schemas.microsoft.com/office/drawing/2014/main" val="1992678351"/>
                  </a:ext>
                </a:extLst>
              </a:tr>
            </a:tbl>
          </a:graphicData>
        </a:graphic>
      </p:graphicFrame>
      <p:sp>
        <p:nvSpPr>
          <p:cNvPr id="5" name="スライド番号プレースホルダー 4">
            <a:extLst>
              <a:ext uri="{FF2B5EF4-FFF2-40B4-BE49-F238E27FC236}">
                <a16:creationId xmlns:a16="http://schemas.microsoft.com/office/drawing/2014/main" id="{EA2DABA0-9B4E-D26D-908E-96C628694678}"/>
              </a:ext>
            </a:extLst>
          </p:cNvPr>
          <p:cNvSpPr>
            <a:spLocks noGrp="1"/>
          </p:cNvSpPr>
          <p:nvPr>
            <p:ph type="sldNum" sz="quarter" idx="12"/>
          </p:nvPr>
        </p:nvSpPr>
        <p:spPr/>
        <p:txBody>
          <a:bodyPr/>
          <a:lstStyle/>
          <a:p>
            <a:fld id="{4D6079F7-55E1-4729-93E2-92FBBB5D71EE}" type="slidenum">
              <a:rPr kumimoji="1" lang="ja-JP" altLang="en-US" smtClean="0"/>
              <a:t>5</a:t>
            </a:fld>
            <a:endParaRPr kumimoji="1" lang="ja-JP" altLang="en-US"/>
          </a:p>
        </p:txBody>
      </p:sp>
    </p:spTree>
    <p:extLst>
      <p:ext uri="{BB962C8B-B14F-4D97-AF65-F5344CB8AC3E}">
        <p14:creationId xmlns:p14="http://schemas.microsoft.com/office/powerpoint/2010/main" val="1201140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EC3D622-856E-A89F-9052-706D3817A03E}"/>
              </a:ext>
            </a:extLst>
          </p:cNvPr>
          <p:cNvSpPr>
            <a:spLocks noGrp="1"/>
          </p:cNvSpPr>
          <p:nvPr>
            <p:ph type="title"/>
          </p:nvPr>
        </p:nvSpPr>
        <p:spPr/>
        <p:txBody>
          <a:bodyPr/>
          <a:lstStyle/>
          <a:p>
            <a:r>
              <a:rPr lang="ja-JP" altLang="en-US" sz="2800" dirty="0"/>
              <a:t>日本学生レゴ部ユニオンとは？</a:t>
            </a:r>
            <a:endParaRPr kumimoji="1" lang="ja-JP" altLang="en-US" sz="2800" dirty="0"/>
          </a:p>
        </p:txBody>
      </p:sp>
      <p:sp>
        <p:nvSpPr>
          <p:cNvPr id="3" name="コンテンツ プレースホルダー 2">
            <a:extLst>
              <a:ext uri="{FF2B5EF4-FFF2-40B4-BE49-F238E27FC236}">
                <a16:creationId xmlns:a16="http://schemas.microsoft.com/office/drawing/2014/main" id="{94D12328-89C5-A34D-B35F-B2528A5381A9}"/>
              </a:ext>
            </a:extLst>
          </p:cNvPr>
          <p:cNvSpPr>
            <a:spLocks noGrp="1"/>
          </p:cNvSpPr>
          <p:nvPr>
            <p:ph idx="1"/>
          </p:nvPr>
        </p:nvSpPr>
        <p:spPr/>
        <p:txBody>
          <a:bodyPr/>
          <a:lstStyle/>
          <a:p>
            <a:r>
              <a:rPr kumimoji="1" lang="ja-JP" altLang="en-US" dirty="0"/>
              <a:t>日本のレゴサークルが繋がり、交流をするコミュニティです。</a:t>
            </a:r>
            <a:endParaRPr lang="en-US" altLang="ja-JP" dirty="0"/>
          </a:p>
          <a:p>
            <a:r>
              <a:rPr kumimoji="1" lang="ja-JP" altLang="en-US" dirty="0"/>
              <a:t>団体の目的</a:t>
            </a:r>
            <a:endParaRPr kumimoji="1" lang="en-US" altLang="ja-JP" dirty="0"/>
          </a:p>
          <a:p>
            <a:pPr lvl="1"/>
            <a:r>
              <a:rPr lang="ja-JP" altLang="en-US" b="1" dirty="0"/>
              <a:t>レゴの持つ可能性の広さを世の中に伝え、日本のレゴ人口を増やす</a:t>
            </a:r>
            <a:br>
              <a:rPr lang="en-US" altLang="ja-JP" b="1" dirty="0"/>
            </a:br>
            <a:r>
              <a:rPr lang="ja-JP" altLang="en-US" dirty="0"/>
              <a:t>→日本のレゴ部の知名度向上による活動の活発化</a:t>
            </a:r>
            <a:endParaRPr lang="en-US" altLang="ja-JP" dirty="0"/>
          </a:p>
          <a:p>
            <a:pPr lvl="1"/>
            <a:r>
              <a:rPr lang="ja-JP" altLang="en-US" dirty="0"/>
              <a:t>日本のレゴ部同士で活動や新歓の工夫・レゴ技術の共有と切磋琢磨</a:t>
            </a:r>
            <a:endParaRPr kumimoji="1" lang="en-US" altLang="ja-JP" dirty="0"/>
          </a:p>
          <a:p>
            <a:r>
              <a:rPr lang="ja-JP" altLang="en-US" dirty="0"/>
              <a:t>実際の活動</a:t>
            </a:r>
            <a:endParaRPr lang="en-US" altLang="ja-JP" dirty="0"/>
          </a:p>
          <a:p>
            <a:pPr lvl="1"/>
            <a:r>
              <a:rPr kumimoji="1" lang="ja-JP" altLang="en-US" b="1" dirty="0"/>
              <a:t>オンラインミーティング</a:t>
            </a:r>
            <a:r>
              <a:rPr kumimoji="1" lang="ja-JP" altLang="en-US" dirty="0"/>
              <a:t>により新歓活動の仕方や日々の活動を情報共有</a:t>
            </a:r>
            <a:endParaRPr kumimoji="1" lang="en-US" altLang="ja-JP" dirty="0"/>
          </a:p>
          <a:p>
            <a:pPr lvl="1"/>
            <a:r>
              <a:rPr lang="en-US" altLang="ja-JP" b="1" dirty="0"/>
              <a:t>2025</a:t>
            </a:r>
            <a:r>
              <a:rPr lang="ja-JP" altLang="en-US" b="1" dirty="0"/>
              <a:t>年</a:t>
            </a:r>
            <a:r>
              <a:rPr lang="en-US" altLang="ja-JP" b="1" dirty="0"/>
              <a:t>3</a:t>
            </a:r>
            <a:r>
              <a:rPr lang="ja-JP" altLang="en-US" b="1" dirty="0"/>
              <a:t>月に第</a:t>
            </a:r>
            <a:r>
              <a:rPr lang="en-US" altLang="ja-JP" b="1" dirty="0"/>
              <a:t>1</a:t>
            </a:r>
            <a:r>
              <a:rPr lang="ja-JP" altLang="en-US" b="1" dirty="0"/>
              <a:t>回日本学生ブロック作品展示会</a:t>
            </a:r>
            <a:r>
              <a:rPr lang="ja-JP" altLang="en-US" dirty="0"/>
              <a:t>開催</a:t>
            </a:r>
            <a:br>
              <a:rPr lang="en-US" altLang="ja-JP" dirty="0"/>
            </a:br>
            <a:r>
              <a:rPr lang="ja-JP" altLang="en-US" b="1" dirty="0"/>
              <a:t>新聞やラジオ、ケーブルテレビなどで取り上げられ</a:t>
            </a:r>
            <a:br>
              <a:rPr lang="en-US" altLang="ja-JP" dirty="0"/>
            </a:br>
            <a:r>
              <a:rPr lang="ja-JP" altLang="en-US" dirty="0"/>
              <a:t>→</a:t>
            </a:r>
            <a:r>
              <a:rPr lang="ja-JP" altLang="en-US" b="1" dirty="0"/>
              <a:t>レゴの持つ可能性の広さを世の中に広めることに貢献</a:t>
            </a:r>
            <a:endParaRPr lang="en-US" altLang="ja-JP" b="1" dirty="0"/>
          </a:p>
          <a:p>
            <a:pPr lvl="1"/>
            <a:endParaRPr lang="en-US" altLang="ja-JP" b="1" dirty="0"/>
          </a:p>
          <a:p>
            <a:r>
              <a:rPr kumimoji="1" lang="ja-JP" altLang="en-US" sz="2200" b="1" dirty="0"/>
              <a:t>現在の加盟大学は、</a:t>
            </a:r>
            <a:r>
              <a:rPr kumimoji="1" lang="en-US" altLang="ja-JP" sz="2200" b="1" dirty="0"/>
              <a:t>8</a:t>
            </a:r>
            <a:r>
              <a:rPr kumimoji="1" lang="ja-JP" altLang="en-US" sz="2200" b="1" dirty="0"/>
              <a:t>大学！</a:t>
            </a:r>
            <a:endParaRPr kumimoji="1" lang="en-US" altLang="ja-JP" sz="2200" b="1" dirty="0"/>
          </a:p>
          <a:p>
            <a:pPr lvl="1"/>
            <a:r>
              <a:rPr kumimoji="1" lang="ja-JP" altLang="en-US" sz="2000" b="1" dirty="0"/>
              <a:t>東京大、東京科学大、早稲田大、</a:t>
            </a:r>
            <a:br>
              <a:rPr kumimoji="1" lang="en-US" altLang="ja-JP" sz="2000" b="1" dirty="0"/>
            </a:br>
            <a:r>
              <a:rPr kumimoji="1" lang="ja-JP" altLang="en-US" sz="2000" b="1" dirty="0"/>
              <a:t>静岡大、豊橋技術科学大、名古屋大、</a:t>
            </a:r>
            <a:br>
              <a:rPr lang="en-US" altLang="ja-JP" sz="2000" b="1" dirty="0"/>
            </a:br>
            <a:r>
              <a:rPr lang="ja-JP" altLang="en-US" sz="2000" b="1" dirty="0"/>
              <a:t>京都大、広島大</a:t>
            </a:r>
            <a:endParaRPr kumimoji="1" lang="en-US" altLang="ja-JP" sz="2000" b="1" dirty="0"/>
          </a:p>
        </p:txBody>
      </p:sp>
      <p:sp>
        <p:nvSpPr>
          <p:cNvPr id="4" name="スライド番号プレースホルダー 3">
            <a:extLst>
              <a:ext uri="{FF2B5EF4-FFF2-40B4-BE49-F238E27FC236}">
                <a16:creationId xmlns:a16="http://schemas.microsoft.com/office/drawing/2014/main" id="{1F72FAB8-F8F9-66E1-13A9-45532BBEF470}"/>
              </a:ext>
            </a:extLst>
          </p:cNvPr>
          <p:cNvSpPr>
            <a:spLocks noGrp="1"/>
          </p:cNvSpPr>
          <p:nvPr>
            <p:ph type="sldNum" sz="quarter" idx="12"/>
          </p:nvPr>
        </p:nvSpPr>
        <p:spPr/>
        <p:txBody>
          <a:bodyPr/>
          <a:lstStyle/>
          <a:p>
            <a:fld id="{FFC38840-72D4-4161-BE45-F8E37AC04962}" type="slidenum">
              <a:rPr kumimoji="1" lang="ja-JP" altLang="en-US" smtClean="0"/>
              <a:t>6</a:t>
            </a:fld>
            <a:endParaRPr kumimoji="1" lang="ja-JP" altLang="en-US"/>
          </a:p>
        </p:txBody>
      </p:sp>
      <p:pic>
        <p:nvPicPr>
          <p:cNvPr id="6" name="図 5" descr="部屋, テーブル が含まれている画像&#10;&#10;AI によって生成されたコンテンツは間違っている可能性があります。">
            <a:extLst>
              <a:ext uri="{FF2B5EF4-FFF2-40B4-BE49-F238E27FC236}">
                <a16:creationId xmlns:a16="http://schemas.microsoft.com/office/drawing/2014/main" id="{8D868B0D-E321-BC30-845E-1751C8C8C0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8157" y="3925776"/>
            <a:ext cx="6070666" cy="2736000"/>
          </a:xfrm>
          <a:prstGeom prst="rect">
            <a:avLst/>
          </a:prstGeom>
        </p:spPr>
      </p:pic>
    </p:spTree>
    <p:extLst>
      <p:ext uri="{BB962C8B-B14F-4D97-AF65-F5344CB8AC3E}">
        <p14:creationId xmlns:p14="http://schemas.microsoft.com/office/powerpoint/2010/main" val="22278092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EA9C58B-7D30-C86A-11B0-0280A0030640}"/>
              </a:ext>
            </a:extLst>
          </p:cNvPr>
          <p:cNvSpPr>
            <a:spLocks noGrp="1"/>
          </p:cNvSpPr>
          <p:nvPr>
            <p:ph type="title"/>
          </p:nvPr>
        </p:nvSpPr>
        <p:spPr/>
        <p:txBody>
          <a:bodyPr/>
          <a:lstStyle/>
          <a:p>
            <a:r>
              <a:rPr kumimoji="1" lang="en-US" altLang="ja-JP" sz="2800" dirty="0"/>
              <a:t>Japan Brick Expo 2026	</a:t>
            </a:r>
            <a:r>
              <a:rPr kumimoji="1" lang="ja-JP" altLang="en-US" sz="2800" dirty="0"/>
              <a:t>概要</a:t>
            </a:r>
          </a:p>
        </p:txBody>
      </p:sp>
      <p:sp>
        <p:nvSpPr>
          <p:cNvPr id="3" name="コンテンツ プレースホルダー 2">
            <a:extLst>
              <a:ext uri="{FF2B5EF4-FFF2-40B4-BE49-F238E27FC236}">
                <a16:creationId xmlns:a16="http://schemas.microsoft.com/office/drawing/2014/main" id="{EBD84D0B-FFA6-4DEA-C2BC-A6CA82483CC9}"/>
              </a:ext>
            </a:extLst>
          </p:cNvPr>
          <p:cNvSpPr>
            <a:spLocks noGrp="1"/>
          </p:cNvSpPr>
          <p:nvPr>
            <p:ph idx="1"/>
          </p:nvPr>
        </p:nvSpPr>
        <p:spPr>
          <a:xfrm>
            <a:off x="609600" y="692696"/>
            <a:ext cx="11582400" cy="5760640"/>
          </a:xfrm>
        </p:spPr>
        <p:txBody>
          <a:bodyPr/>
          <a:lstStyle/>
          <a:p>
            <a:r>
              <a:rPr lang="ja-JP" altLang="en-US" dirty="0"/>
              <a:t>コンセプト</a:t>
            </a:r>
            <a:endParaRPr lang="en-US" altLang="ja-JP" dirty="0"/>
          </a:p>
          <a:p>
            <a:pPr lvl="1"/>
            <a:r>
              <a:rPr lang="ja-JP" altLang="en-US" b="1" dirty="0"/>
              <a:t>街が、企業が、レゴ部が、ブロックでワクワク</a:t>
            </a:r>
            <a:endParaRPr lang="en-US" altLang="ja-JP" b="1" dirty="0"/>
          </a:p>
          <a:p>
            <a:pPr lvl="1"/>
            <a:endParaRPr lang="en-US" altLang="ja-JP" dirty="0"/>
          </a:p>
          <a:p>
            <a:r>
              <a:rPr lang="ja-JP" altLang="en-US" dirty="0"/>
              <a:t>内容</a:t>
            </a:r>
            <a:endParaRPr lang="en-US" altLang="ja-JP" dirty="0"/>
          </a:p>
          <a:p>
            <a:pPr lvl="1"/>
            <a:r>
              <a:rPr lang="ja-JP" altLang="en-US" dirty="0"/>
              <a:t>日本の大学レゴ部を繋げるコミュニティ、日本学生レゴ部ユニオンが</a:t>
            </a:r>
            <a:br>
              <a:rPr lang="en-US" altLang="ja-JP" dirty="0"/>
            </a:br>
            <a:r>
              <a:rPr lang="ja-JP" altLang="en-US" b="1" dirty="0"/>
              <a:t>東京にて八大学レゴ部合同の展示会を行う</a:t>
            </a:r>
            <a:endParaRPr lang="en-US" altLang="ja-JP" b="1" dirty="0"/>
          </a:p>
          <a:p>
            <a:pPr lvl="1"/>
            <a:endParaRPr lang="en-US" altLang="ja-JP" b="1" dirty="0"/>
          </a:p>
          <a:p>
            <a:r>
              <a:rPr kumimoji="1" lang="ja-JP" altLang="en-US" dirty="0"/>
              <a:t>目的</a:t>
            </a:r>
            <a:endParaRPr kumimoji="1" lang="en-US" altLang="ja-JP" dirty="0"/>
          </a:p>
          <a:p>
            <a:pPr lvl="1"/>
            <a:r>
              <a:rPr lang="en-US" altLang="ja-JP" b="1" dirty="0"/>
              <a:t>STEAM</a:t>
            </a:r>
            <a:r>
              <a:rPr lang="ja-JP" altLang="en-US" b="1" dirty="0"/>
              <a:t>教育としての意義を持った社会貢献活動</a:t>
            </a:r>
            <a:endParaRPr lang="en-US" altLang="ja-JP" b="1" dirty="0"/>
          </a:p>
          <a:p>
            <a:pPr lvl="1"/>
            <a:r>
              <a:rPr lang="ja-JP" altLang="en-US" b="1" dirty="0"/>
              <a:t>レゴの展示会を開催することによるレゴ業界の発展</a:t>
            </a:r>
            <a:endParaRPr lang="en-US" altLang="ja-JP" b="1" dirty="0"/>
          </a:p>
          <a:p>
            <a:pPr lvl="2"/>
            <a:r>
              <a:rPr lang="ja-JP" altLang="en-US" dirty="0"/>
              <a:t>レゴ部の交流によって活動の活発化や知名度向上→レゴ部の人数を増やす、維持する</a:t>
            </a:r>
            <a:endParaRPr lang="en-US" altLang="ja-JP" b="1" dirty="0"/>
          </a:p>
          <a:p>
            <a:pPr lvl="2"/>
            <a:r>
              <a:rPr lang="ja-JP" altLang="en-US" b="1" dirty="0"/>
              <a:t>街の子どもたちにブロック作品の可能性を伝える</a:t>
            </a:r>
            <a:endParaRPr lang="en-US" altLang="ja-JP" b="1" dirty="0"/>
          </a:p>
          <a:p>
            <a:pPr lvl="2"/>
            <a:r>
              <a:rPr lang="ja-JP" altLang="en-US" dirty="0"/>
              <a:t>子どもたちが展示会での大学生や企業の姿を見て、展示会で得た物を吸収し、</a:t>
            </a:r>
            <a:br>
              <a:rPr lang="en-US" altLang="ja-JP" dirty="0"/>
            </a:br>
            <a:r>
              <a:rPr lang="ja-JP" altLang="en-US" dirty="0"/>
              <a:t>将来の勉学や就職に繋げる</a:t>
            </a:r>
            <a:endParaRPr lang="en-US" altLang="ja-JP" dirty="0"/>
          </a:p>
          <a:p>
            <a:pPr lvl="1"/>
            <a:r>
              <a:rPr kumimoji="1" lang="ja-JP" altLang="en-US" dirty="0"/>
              <a:t>企業とレゴ部の繋がりにより、リクルートや案件、展示会でうまれる</a:t>
            </a:r>
            <a:br>
              <a:rPr kumimoji="1" lang="en-US" altLang="ja-JP" dirty="0"/>
            </a:br>
            <a:r>
              <a:rPr kumimoji="1" lang="ja-JP" altLang="en-US" dirty="0"/>
              <a:t>企業同士での交流により企業としての新しい市場価値を見出す</a:t>
            </a:r>
            <a:endParaRPr kumimoji="1" lang="en-US" altLang="ja-JP" dirty="0"/>
          </a:p>
          <a:p>
            <a:pPr lvl="1"/>
            <a:r>
              <a:rPr kumimoji="1" lang="ja-JP" altLang="en-US" dirty="0"/>
              <a:t>展示会が</a:t>
            </a:r>
            <a:r>
              <a:rPr kumimoji="1" lang="ja-JP" altLang="en-US" b="1" dirty="0"/>
              <a:t>来場される子どもたちと親御さん、行政、大学生、企業</a:t>
            </a:r>
            <a:r>
              <a:rPr kumimoji="1" lang="ja-JP" altLang="en-US" dirty="0"/>
              <a:t>それぞれの</a:t>
            </a:r>
            <a:r>
              <a:rPr kumimoji="1" lang="ja-JP" altLang="en-US" b="1" dirty="0"/>
              <a:t>交流の拠点</a:t>
            </a:r>
            <a:r>
              <a:rPr kumimoji="1" lang="ja-JP" altLang="en-US" dirty="0"/>
              <a:t>となること</a:t>
            </a:r>
            <a:endParaRPr kumimoji="1" lang="en-US" altLang="ja-JP" dirty="0"/>
          </a:p>
          <a:p>
            <a:endParaRPr kumimoji="1" lang="en-US" altLang="ja-JP" dirty="0"/>
          </a:p>
          <a:p>
            <a:endParaRPr kumimoji="1" lang="en-US"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1FC8469A-9A40-AF86-6D18-A726375CCCA6}"/>
              </a:ext>
            </a:extLst>
          </p:cNvPr>
          <p:cNvSpPr>
            <a:spLocks noGrp="1"/>
          </p:cNvSpPr>
          <p:nvPr>
            <p:ph type="sldNum" sz="quarter" idx="12"/>
          </p:nvPr>
        </p:nvSpPr>
        <p:spPr/>
        <p:txBody>
          <a:bodyPr/>
          <a:lstStyle/>
          <a:p>
            <a:fld id="{FFC38840-72D4-4161-BE45-F8E37AC04962}" type="slidenum">
              <a:rPr kumimoji="1" lang="ja-JP" altLang="en-US" smtClean="0"/>
              <a:t>7</a:t>
            </a:fld>
            <a:endParaRPr kumimoji="1" lang="ja-JP" altLang="en-US"/>
          </a:p>
        </p:txBody>
      </p:sp>
    </p:spTree>
    <p:extLst>
      <p:ext uri="{BB962C8B-B14F-4D97-AF65-F5344CB8AC3E}">
        <p14:creationId xmlns:p14="http://schemas.microsoft.com/office/powerpoint/2010/main" val="69167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9C1BB1E-9DBF-9AF1-BA13-2BD3B839ECDF}"/>
              </a:ext>
            </a:extLst>
          </p:cNvPr>
          <p:cNvSpPr>
            <a:spLocks noGrp="1"/>
          </p:cNvSpPr>
          <p:nvPr>
            <p:ph type="title"/>
          </p:nvPr>
        </p:nvSpPr>
        <p:spPr/>
        <p:txBody>
          <a:bodyPr/>
          <a:lstStyle/>
          <a:p>
            <a:r>
              <a:rPr lang="en-US" altLang="ja-JP" sz="2800" dirty="0"/>
              <a:t>Japan Brick Expo 2026	</a:t>
            </a:r>
            <a:r>
              <a:rPr kumimoji="1" lang="ja-JP" altLang="en-US" sz="2800" dirty="0"/>
              <a:t>詳細</a:t>
            </a:r>
          </a:p>
        </p:txBody>
      </p:sp>
      <p:sp>
        <p:nvSpPr>
          <p:cNvPr id="3" name="コンテンツ プレースホルダー 2">
            <a:extLst>
              <a:ext uri="{FF2B5EF4-FFF2-40B4-BE49-F238E27FC236}">
                <a16:creationId xmlns:a16="http://schemas.microsoft.com/office/drawing/2014/main" id="{E9AD59C4-0023-073C-E017-08524B6E71E9}"/>
              </a:ext>
            </a:extLst>
          </p:cNvPr>
          <p:cNvSpPr>
            <a:spLocks noGrp="1"/>
          </p:cNvSpPr>
          <p:nvPr>
            <p:ph idx="1"/>
          </p:nvPr>
        </p:nvSpPr>
        <p:spPr/>
        <p:txBody>
          <a:bodyPr/>
          <a:lstStyle/>
          <a:p>
            <a:r>
              <a:rPr kumimoji="1" lang="ja-JP" altLang="en-US" sz="2400" dirty="0"/>
              <a:t>参加大学・人数</a:t>
            </a:r>
            <a:endParaRPr kumimoji="1" lang="en-US" altLang="ja-JP" sz="2400" dirty="0"/>
          </a:p>
          <a:p>
            <a:pPr lvl="1"/>
            <a:r>
              <a:rPr lang="ja-JP" altLang="en-US" sz="2000" b="1" dirty="0"/>
              <a:t>東京、早稲田、東京科学、静岡、豊橋技術科学、名古屋、京都、広島</a:t>
            </a:r>
            <a:r>
              <a:rPr lang="en-US" altLang="ja-JP" sz="2000" dirty="0"/>
              <a:t>	(</a:t>
            </a:r>
            <a:r>
              <a:rPr lang="ja-JP" altLang="en-US" sz="2000" dirty="0"/>
              <a:t>予定</a:t>
            </a:r>
            <a:r>
              <a:rPr lang="en-US" altLang="ja-JP" sz="2000" dirty="0"/>
              <a:t>)</a:t>
            </a:r>
          </a:p>
          <a:p>
            <a:pPr lvl="1"/>
            <a:r>
              <a:rPr lang="ja-JP" altLang="en-US" sz="2000" b="1" dirty="0"/>
              <a:t>全大学合わせて</a:t>
            </a:r>
            <a:r>
              <a:rPr lang="en-US" altLang="ja-JP" sz="2000" b="1" dirty="0"/>
              <a:t>50</a:t>
            </a:r>
            <a:r>
              <a:rPr lang="ja-JP" altLang="en-US" sz="2000" b="1" dirty="0"/>
              <a:t>名前後</a:t>
            </a:r>
            <a:r>
              <a:rPr lang="en-US" altLang="ja-JP" sz="2000" dirty="0"/>
              <a:t>	(</a:t>
            </a:r>
            <a:r>
              <a:rPr lang="ja-JP" altLang="en-US" sz="2000" dirty="0"/>
              <a:t>予定</a:t>
            </a:r>
            <a:r>
              <a:rPr lang="en-US" altLang="ja-JP" sz="2000" dirty="0"/>
              <a:t>)</a:t>
            </a:r>
          </a:p>
          <a:p>
            <a:pPr lvl="1"/>
            <a:endParaRPr lang="en-US" altLang="ja-JP" sz="2000" dirty="0"/>
          </a:p>
          <a:p>
            <a:r>
              <a:rPr kumimoji="1" lang="ja-JP" altLang="en-US" sz="2400" dirty="0"/>
              <a:t>日程</a:t>
            </a:r>
            <a:endParaRPr kumimoji="1" lang="en-US" altLang="ja-JP" sz="2400" dirty="0"/>
          </a:p>
          <a:p>
            <a:pPr lvl="1"/>
            <a:r>
              <a:rPr lang="en-US" altLang="ja-JP" sz="2000" dirty="0"/>
              <a:t>3/27(</a:t>
            </a:r>
            <a:r>
              <a:rPr lang="ja-JP" altLang="en-US" sz="2000" dirty="0"/>
              <a:t>金</a:t>
            </a:r>
            <a:r>
              <a:rPr lang="en-US" altLang="ja-JP" sz="2000" dirty="0"/>
              <a:t>),28(</a:t>
            </a:r>
            <a:r>
              <a:rPr lang="ja-JP" altLang="en-US" sz="2000" dirty="0"/>
              <a:t>土</a:t>
            </a:r>
            <a:r>
              <a:rPr lang="en-US" altLang="ja-JP" sz="2000" dirty="0"/>
              <a:t>),29(</a:t>
            </a:r>
            <a:r>
              <a:rPr lang="ja-JP" altLang="en-US" sz="2000" dirty="0"/>
              <a:t>日</a:t>
            </a:r>
            <a:r>
              <a:rPr lang="en-US" altLang="ja-JP" sz="2000" dirty="0"/>
              <a:t>)</a:t>
            </a:r>
            <a:br>
              <a:rPr lang="en-US" altLang="ja-JP" sz="2000" dirty="0"/>
            </a:br>
            <a:r>
              <a:rPr lang="en-US" altLang="ja-JP" sz="2000" dirty="0"/>
              <a:t>(3/26(</a:t>
            </a:r>
            <a:r>
              <a:rPr lang="ja-JP" altLang="en-US" sz="2000" dirty="0"/>
              <a:t>木</a:t>
            </a:r>
            <a:r>
              <a:rPr lang="en-US" altLang="ja-JP" sz="2000" dirty="0"/>
              <a:t>)</a:t>
            </a:r>
            <a:r>
              <a:rPr lang="ja-JP" altLang="en-US" sz="2000" dirty="0"/>
              <a:t>の午後から準備</a:t>
            </a:r>
            <a:r>
              <a:rPr lang="en-US" altLang="ja-JP" sz="2000" dirty="0"/>
              <a:t>)</a:t>
            </a:r>
          </a:p>
          <a:p>
            <a:pPr lvl="1"/>
            <a:endParaRPr lang="en-US" altLang="ja-JP" sz="2000" dirty="0"/>
          </a:p>
          <a:p>
            <a:r>
              <a:rPr lang="ja-JP" altLang="en-US" sz="2400" dirty="0"/>
              <a:t>場所</a:t>
            </a:r>
            <a:endParaRPr lang="en-US" altLang="ja-JP" sz="2400" dirty="0"/>
          </a:p>
          <a:p>
            <a:pPr lvl="1"/>
            <a:r>
              <a:rPr lang="ja-JP" altLang="en-US" sz="2000" b="1" dirty="0"/>
              <a:t>国立オリンピック記念青少年総合センター　</a:t>
            </a:r>
            <a:br>
              <a:rPr lang="en-US" altLang="ja-JP" sz="2000" b="1" dirty="0"/>
            </a:br>
            <a:r>
              <a:rPr lang="ja-JP" altLang="en-US" sz="2000" b="1" dirty="0"/>
              <a:t>センター棟</a:t>
            </a:r>
            <a:r>
              <a:rPr lang="en-US" altLang="ja-JP" sz="2000" b="1" dirty="0"/>
              <a:t>1</a:t>
            </a:r>
            <a:r>
              <a:rPr lang="ja-JP" altLang="en-US" sz="2000" b="1" dirty="0"/>
              <a:t>階</a:t>
            </a:r>
            <a:r>
              <a:rPr lang="en-US" altLang="ja-JP" sz="2000" b="1" dirty="0"/>
              <a:t>102</a:t>
            </a:r>
            <a:r>
              <a:rPr lang="ja-JP" altLang="en-US" sz="2000" b="1" dirty="0"/>
              <a:t>室</a:t>
            </a:r>
            <a:r>
              <a:rPr lang="en-US" altLang="ja-JP" sz="2000" b="1" dirty="0"/>
              <a:t>(200</a:t>
            </a:r>
            <a:r>
              <a:rPr lang="ja-JP" altLang="en-US" sz="2000" b="1" dirty="0"/>
              <a:t>人室</a:t>
            </a:r>
            <a:r>
              <a:rPr lang="en-US" altLang="ja-JP" sz="2000" b="1" dirty="0"/>
              <a:t>)</a:t>
            </a:r>
            <a:r>
              <a:rPr lang="ja-JP" altLang="en-US" sz="2000" b="1" dirty="0"/>
              <a:t>・</a:t>
            </a:r>
            <a:r>
              <a:rPr lang="en-US" altLang="ja-JP" sz="2000" b="1" dirty="0"/>
              <a:t>103</a:t>
            </a:r>
            <a:r>
              <a:rPr lang="ja-JP" altLang="en-US" sz="2000" b="1" dirty="0"/>
              <a:t>室</a:t>
            </a:r>
            <a:r>
              <a:rPr lang="en-US" altLang="ja-JP" sz="2000" b="1" dirty="0"/>
              <a:t>(40</a:t>
            </a:r>
            <a:r>
              <a:rPr lang="ja-JP" altLang="en-US" sz="2000" b="1" dirty="0"/>
              <a:t>人室</a:t>
            </a:r>
            <a:r>
              <a:rPr lang="en-US" altLang="ja-JP" sz="2000" b="1" dirty="0"/>
              <a:t>)</a:t>
            </a:r>
            <a:br>
              <a:rPr lang="en-US" altLang="ja-JP" sz="2000" b="1" dirty="0"/>
            </a:br>
            <a:r>
              <a:rPr lang="en-US" altLang="ja-JP" sz="2000" b="1" dirty="0"/>
              <a:t>(</a:t>
            </a:r>
            <a:r>
              <a:rPr lang="zh-TW" altLang="en-US" sz="2000" b="1" dirty="0">
                <a:latin typeface="メイリオ" panose="020B0604030504040204" pitchFamily="50" charset="-128"/>
                <a:ea typeface="メイリオ" panose="020B0604030504040204" pitchFamily="50" charset="-128"/>
              </a:rPr>
              <a:t>〒</a:t>
            </a:r>
            <a:r>
              <a:rPr lang="en-US" altLang="zh-TW" sz="2000" b="1" dirty="0">
                <a:latin typeface="メイリオ" panose="020B0604030504040204" pitchFamily="50" charset="-128"/>
                <a:ea typeface="メイリオ" panose="020B0604030504040204" pitchFamily="50" charset="-128"/>
              </a:rPr>
              <a:t>151-0052 </a:t>
            </a:r>
            <a:r>
              <a:rPr lang="zh-TW" altLang="en-US" sz="2000" b="1" dirty="0">
                <a:latin typeface="メイリオ" panose="020B0604030504040204" pitchFamily="50" charset="-128"/>
                <a:ea typeface="メイリオ" panose="020B0604030504040204" pitchFamily="50" charset="-128"/>
              </a:rPr>
              <a:t>東京都渋谷区代々木神園町</a:t>
            </a:r>
            <a:r>
              <a:rPr lang="en-US" altLang="zh-TW" sz="2000" b="1" dirty="0">
                <a:latin typeface="メイリオ" panose="020B0604030504040204" pitchFamily="50" charset="-128"/>
                <a:ea typeface="メイリオ" panose="020B0604030504040204" pitchFamily="50" charset="-128"/>
              </a:rPr>
              <a:t>3-1)</a:t>
            </a:r>
            <a:endParaRPr lang="en-US" altLang="ja-JP" sz="2000" b="1" dirty="0">
              <a:latin typeface="メイリオ" panose="020B0604030504040204" pitchFamily="50" charset="-128"/>
              <a:ea typeface="メイリオ" panose="020B0604030504040204" pitchFamily="50" charset="-128"/>
            </a:endParaRPr>
          </a:p>
          <a:p>
            <a:pPr marL="0" indent="0">
              <a:buNone/>
            </a:pPr>
            <a:endParaRPr lang="en-US" altLang="ja-JP" sz="2400" b="1" dirty="0"/>
          </a:p>
          <a:p>
            <a:r>
              <a:rPr lang="ja-JP" altLang="en-US" sz="2400" dirty="0"/>
              <a:t>今年の企画　</a:t>
            </a:r>
            <a:r>
              <a:rPr lang="en-US" altLang="ja-JP" sz="2400" dirty="0"/>
              <a:t>(</a:t>
            </a:r>
            <a:r>
              <a:rPr lang="ja-JP" altLang="en-US" sz="2400" dirty="0"/>
              <a:t>予定</a:t>
            </a:r>
            <a:r>
              <a:rPr lang="en-US" altLang="ja-JP" sz="2400" dirty="0"/>
              <a:t>)</a:t>
            </a:r>
          </a:p>
          <a:p>
            <a:pPr lvl="1"/>
            <a:r>
              <a:rPr lang="en-US" altLang="ja-JP" sz="2000" dirty="0"/>
              <a:t>8</a:t>
            </a:r>
            <a:r>
              <a:rPr lang="ja-JP" altLang="en-US" sz="2000" dirty="0"/>
              <a:t>大学</a:t>
            </a:r>
            <a:r>
              <a:rPr lang="en-US" altLang="ja-JP" sz="2000" dirty="0"/>
              <a:t>100</a:t>
            </a:r>
            <a:r>
              <a:rPr lang="ja-JP" altLang="en-US" sz="2000" dirty="0"/>
              <a:t>点以上の珠玉のオリジナルレゴ作品展示</a:t>
            </a:r>
            <a:endParaRPr lang="en-US" altLang="ja-JP" sz="2000" dirty="0"/>
          </a:p>
          <a:p>
            <a:pPr lvl="1"/>
            <a:r>
              <a:rPr lang="ja-JP" altLang="en-US" sz="2000" dirty="0"/>
              <a:t>来場者参加型企画</a:t>
            </a:r>
            <a:endParaRPr lang="en-US" altLang="ja-JP" sz="2000" dirty="0"/>
          </a:p>
          <a:p>
            <a:pPr lvl="1"/>
            <a:endParaRPr lang="en-US" altLang="ja-JP" sz="2000" dirty="0"/>
          </a:p>
          <a:p>
            <a:endParaRPr lang="en-US" altLang="ja-JP" sz="2400" dirty="0"/>
          </a:p>
          <a:p>
            <a:endParaRPr lang="en-US" altLang="ja-JP" sz="2400" dirty="0"/>
          </a:p>
          <a:p>
            <a:endParaRPr kumimoji="1" lang="ja-JP" altLang="en-US" sz="2400" dirty="0"/>
          </a:p>
        </p:txBody>
      </p:sp>
      <p:sp>
        <p:nvSpPr>
          <p:cNvPr id="4" name="スライド番号プレースホルダー 3">
            <a:extLst>
              <a:ext uri="{FF2B5EF4-FFF2-40B4-BE49-F238E27FC236}">
                <a16:creationId xmlns:a16="http://schemas.microsoft.com/office/drawing/2014/main" id="{A5A9E7C8-F011-1DEC-88E2-1A4957A2D035}"/>
              </a:ext>
            </a:extLst>
          </p:cNvPr>
          <p:cNvSpPr>
            <a:spLocks noGrp="1"/>
          </p:cNvSpPr>
          <p:nvPr>
            <p:ph type="sldNum" sz="quarter" idx="12"/>
          </p:nvPr>
        </p:nvSpPr>
        <p:spPr/>
        <p:txBody>
          <a:bodyPr/>
          <a:lstStyle/>
          <a:p>
            <a:fld id="{FFC38840-72D4-4161-BE45-F8E37AC04962}" type="slidenum">
              <a:rPr kumimoji="1" lang="ja-JP" altLang="en-US" smtClean="0"/>
              <a:t>8</a:t>
            </a:fld>
            <a:endParaRPr kumimoji="1" lang="ja-JP" altLang="en-US"/>
          </a:p>
        </p:txBody>
      </p:sp>
    </p:spTree>
    <p:extLst>
      <p:ext uri="{BB962C8B-B14F-4D97-AF65-F5344CB8AC3E}">
        <p14:creationId xmlns:p14="http://schemas.microsoft.com/office/powerpoint/2010/main" val="4149707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8BC6867-FF67-D4B4-839B-3F80D433C324}"/>
              </a:ext>
            </a:extLst>
          </p:cNvPr>
          <p:cNvSpPr>
            <a:spLocks noGrp="1"/>
          </p:cNvSpPr>
          <p:nvPr>
            <p:ph type="title"/>
          </p:nvPr>
        </p:nvSpPr>
        <p:spPr/>
        <p:txBody>
          <a:bodyPr/>
          <a:lstStyle/>
          <a:p>
            <a:r>
              <a:rPr lang="ja-JP" altLang="en-US" sz="2800" dirty="0"/>
              <a:t>メイン企画：八大学によるオリジナル作品展示　イメージ図</a:t>
            </a:r>
            <a:r>
              <a:rPr lang="en-US" altLang="ja-JP" sz="2800" dirty="0"/>
              <a:t>(</a:t>
            </a:r>
            <a:r>
              <a:rPr lang="ja-JP" altLang="en-US" sz="2800" dirty="0"/>
              <a:t>予定</a:t>
            </a:r>
            <a:r>
              <a:rPr lang="en-US" altLang="ja-JP" sz="2800" dirty="0"/>
              <a:t>)</a:t>
            </a:r>
            <a:endParaRPr kumimoji="1" lang="ja-JP" altLang="en-US" sz="2800" dirty="0"/>
          </a:p>
        </p:txBody>
      </p:sp>
      <p:sp>
        <p:nvSpPr>
          <p:cNvPr id="4" name="スライド番号プレースホルダー 3">
            <a:extLst>
              <a:ext uri="{FF2B5EF4-FFF2-40B4-BE49-F238E27FC236}">
                <a16:creationId xmlns:a16="http://schemas.microsoft.com/office/drawing/2014/main" id="{824B58AC-1D1B-EDF8-7C21-7B5E371CFCC5}"/>
              </a:ext>
            </a:extLst>
          </p:cNvPr>
          <p:cNvSpPr>
            <a:spLocks noGrp="1"/>
          </p:cNvSpPr>
          <p:nvPr>
            <p:ph type="sldNum" sz="quarter" idx="12"/>
          </p:nvPr>
        </p:nvSpPr>
        <p:spPr/>
        <p:txBody>
          <a:bodyPr/>
          <a:lstStyle/>
          <a:p>
            <a:fld id="{4D6079F7-55E1-4729-93E2-92FBBB5D71EE}" type="slidenum">
              <a:rPr kumimoji="1" lang="ja-JP" altLang="en-US" smtClean="0"/>
              <a:t>9</a:t>
            </a:fld>
            <a:endParaRPr kumimoji="1" lang="ja-JP" altLang="en-US"/>
          </a:p>
        </p:txBody>
      </p:sp>
      <p:sp>
        <p:nvSpPr>
          <p:cNvPr id="5" name="正方形/長方形 4">
            <a:extLst>
              <a:ext uri="{FF2B5EF4-FFF2-40B4-BE49-F238E27FC236}">
                <a16:creationId xmlns:a16="http://schemas.microsoft.com/office/drawing/2014/main" id="{FF13B176-F784-7344-F7AD-A9EB85D818D1}"/>
              </a:ext>
            </a:extLst>
          </p:cNvPr>
          <p:cNvSpPr/>
          <p:nvPr/>
        </p:nvSpPr>
        <p:spPr>
          <a:xfrm>
            <a:off x="5417820" y="2298441"/>
            <a:ext cx="5749290" cy="227457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F3407B2A-968D-889B-DE9E-04EBCEFBDD27}"/>
              </a:ext>
            </a:extLst>
          </p:cNvPr>
          <p:cNvSpPr/>
          <p:nvPr/>
        </p:nvSpPr>
        <p:spPr>
          <a:xfrm>
            <a:off x="1969769" y="2531187"/>
            <a:ext cx="2229525" cy="191530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89C26E4F-06E9-B63A-4B3F-CFA2B2D00BC4}"/>
              </a:ext>
            </a:extLst>
          </p:cNvPr>
          <p:cNvSpPr txBox="1"/>
          <p:nvPr/>
        </p:nvSpPr>
        <p:spPr>
          <a:xfrm>
            <a:off x="4665457" y="2274459"/>
            <a:ext cx="1520190" cy="338554"/>
          </a:xfrm>
          <a:prstGeom prst="rect">
            <a:avLst/>
          </a:prstGeom>
          <a:noFill/>
        </p:spPr>
        <p:txBody>
          <a:bodyPr wrap="square" rtlCol="0">
            <a:spAutoFit/>
          </a:bodyPr>
          <a:lstStyle/>
          <a:p>
            <a:r>
              <a:rPr kumimoji="1" lang="en-US" altLang="ja-JP" sz="1600" dirty="0">
                <a:latin typeface="+mn-ea"/>
                <a:ea typeface="+mn-ea"/>
              </a:rPr>
              <a:t>102</a:t>
            </a:r>
            <a:r>
              <a:rPr kumimoji="1" lang="ja-JP" altLang="en-US" sz="1600" dirty="0">
                <a:latin typeface="+mn-ea"/>
                <a:ea typeface="+mn-ea"/>
              </a:rPr>
              <a:t>室</a:t>
            </a:r>
          </a:p>
        </p:txBody>
      </p:sp>
      <p:sp>
        <p:nvSpPr>
          <p:cNvPr id="8" name="テキスト ボックス 7">
            <a:extLst>
              <a:ext uri="{FF2B5EF4-FFF2-40B4-BE49-F238E27FC236}">
                <a16:creationId xmlns:a16="http://schemas.microsoft.com/office/drawing/2014/main" id="{4362C751-7FDF-DE61-CECE-CB3AA29D8710}"/>
              </a:ext>
            </a:extLst>
          </p:cNvPr>
          <p:cNvSpPr txBox="1"/>
          <p:nvPr/>
        </p:nvSpPr>
        <p:spPr>
          <a:xfrm>
            <a:off x="1209675" y="2512706"/>
            <a:ext cx="1520190" cy="338554"/>
          </a:xfrm>
          <a:prstGeom prst="rect">
            <a:avLst/>
          </a:prstGeom>
          <a:noFill/>
        </p:spPr>
        <p:txBody>
          <a:bodyPr wrap="square" rtlCol="0">
            <a:spAutoFit/>
          </a:bodyPr>
          <a:lstStyle/>
          <a:p>
            <a:r>
              <a:rPr kumimoji="1" lang="en-US" altLang="ja-JP" sz="1600" dirty="0">
                <a:latin typeface="+mn-ea"/>
                <a:ea typeface="+mn-ea"/>
              </a:rPr>
              <a:t>103</a:t>
            </a:r>
            <a:r>
              <a:rPr kumimoji="1" lang="ja-JP" altLang="en-US" sz="1600" dirty="0">
                <a:latin typeface="+mn-ea"/>
                <a:ea typeface="+mn-ea"/>
              </a:rPr>
              <a:t>室</a:t>
            </a:r>
          </a:p>
        </p:txBody>
      </p:sp>
      <p:sp>
        <p:nvSpPr>
          <p:cNvPr id="9" name="正方形/長方形 8">
            <a:extLst>
              <a:ext uri="{FF2B5EF4-FFF2-40B4-BE49-F238E27FC236}">
                <a16:creationId xmlns:a16="http://schemas.microsoft.com/office/drawing/2014/main" id="{ACF08594-A7FA-6C55-0E1F-0763B50A5EB1}"/>
              </a:ext>
            </a:extLst>
          </p:cNvPr>
          <p:cNvSpPr/>
          <p:nvPr/>
        </p:nvSpPr>
        <p:spPr>
          <a:xfrm>
            <a:off x="2205318" y="2620832"/>
            <a:ext cx="1743073" cy="556260"/>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レゴラジコン</a:t>
            </a:r>
          </a:p>
        </p:txBody>
      </p:sp>
      <p:sp>
        <p:nvSpPr>
          <p:cNvPr id="12" name="四角形: 角を丸くする 11">
            <a:extLst>
              <a:ext uri="{FF2B5EF4-FFF2-40B4-BE49-F238E27FC236}">
                <a16:creationId xmlns:a16="http://schemas.microsoft.com/office/drawing/2014/main" id="{D450162D-AC1D-3506-F7F3-CF246C4B0752}"/>
              </a:ext>
            </a:extLst>
          </p:cNvPr>
          <p:cNvSpPr/>
          <p:nvPr/>
        </p:nvSpPr>
        <p:spPr>
          <a:xfrm>
            <a:off x="851645" y="1001136"/>
            <a:ext cx="3415555" cy="1318029"/>
          </a:xfrm>
          <a:prstGeom prst="round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descr="トラック, ケーキ, 車, レゴ が含まれている画像&#10;&#10;自動的に生成された説明">
            <a:extLst>
              <a:ext uri="{FF2B5EF4-FFF2-40B4-BE49-F238E27FC236}">
                <a16:creationId xmlns:a16="http://schemas.microsoft.com/office/drawing/2014/main" id="{1150F04D-37A0-1A1F-9670-3960303EC8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6970" y="1105471"/>
            <a:ext cx="1292809" cy="1014372"/>
          </a:xfrm>
          <a:prstGeom prst="rect">
            <a:avLst/>
          </a:prstGeom>
        </p:spPr>
      </p:pic>
      <p:pic>
        <p:nvPicPr>
          <p:cNvPr id="11" name="図 10" descr="おもちゃのトラック&#10;&#10;低い精度で自動的に生成された説明">
            <a:extLst>
              <a:ext uri="{FF2B5EF4-FFF2-40B4-BE49-F238E27FC236}">
                <a16:creationId xmlns:a16="http://schemas.microsoft.com/office/drawing/2014/main" id="{0CCF5BB3-78D6-7A23-C454-DAB0709665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8535" y="1115917"/>
            <a:ext cx="1371662" cy="1006253"/>
          </a:xfrm>
          <a:prstGeom prst="rect">
            <a:avLst/>
          </a:prstGeom>
        </p:spPr>
      </p:pic>
      <p:sp>
        <p:nvSpPr>
          <p:cNvPr id="13" name="矢印: 下 12">
            <a:extLst>
              <a:ext uri="{FF2B5EF4-FFF2-40B4-BE49-F238E27FC236}">
                <a16:creationId xmlns:a16="http://schemas.microsoft.com/office/drawing/2014/main" id="{1662D55C-EF28-54A2-58F8-DD9AD443D2C8}"/>
              </a:ext>
            </a:extLst>
          </p:cNvPr>
          <p:cNvSpPr/>
          <p:nvPr/>
        </p:nvSpPr>
        <p:spPr>
          <a:xfrm>
            <a:off x="2617694" y="2280104"/>
            <a:ext cx="233082" cy="39600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5" name="直線コネクタ 14">
            <a:extLst>
              <a:ext uri="{FF2B5EF4-FFF2-40B4-BE49-F238E27FC236}">
                <a16:creationId xmlns:a16="http://schemas.microsoft.com/office/drawing/2014/main" id="{5B085102-34B5-0501-3AE6-5730A8D2EAFD}"/>
              </a:ext>
            </a:extLst>
          </p:cNvPr>
          <p:cNvCxnSpPr/>
          <p:nvPr/>
        </p:nvCxnSpPr>
        <p:spPr>
          <a:xfrm>
            <a:off x="10065300" y="4528186"/>
            <a:ext cx="0" cy="1606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FA2D0C23-4333-45AE-7703-59485E9CA37E}"/>
              </a:ext>
            </a:extLst>
          </p:cNvPr>
          <p:cNvCxnSpPr/>
          <p:nvPr/>
        </p:nvCxnSpPr>
        <p:spPr>
          <a:xfrm>
            <a:off x="10560423" y="4519223"/>
            <a:ext cx="0" cy="1606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B463A0EF-0662-AE18-21AB-AD215348FDA7}"/>
              </a:ext>
            </a:extLst>
          </p:cNvPr>
          <p:cNvCxnSpPr/>
          <p:nvPr/>
        </p:nvCxnSpPr>
        <p:spPr>
          <a:xfrm>
            <a:off x="5531222" y="4492328"/>
            <a:ext cx="0" cy="1606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E1E1EFE2-2475-F763-71A8-1A6A2268C0C6}"/>
              </a:ext>
            </a:extLst>
          </p:cNvPr>
          <p:cNvCxnSpPr/>
          <p:nvPr/>
        </p:nvCxnSpPr>
        <p:spPr>
          <a:xfrm>
            <a:off x="5980433" y="4483365"/>
            <a:ext cx="0" cy="1606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08FC17F0-EFFD-BFF4-4B75-BDF697809E1A}"/>
              </a:ext>
            </a:extLst>
          </p:cNvPr>
          <p:cNvSpPr/>
          <p:nvPr/>
        </p:nvSpPr>
        <p:spPr>
          <a:xfrm>
            <a:off x="7147624" y="2568317"/>
            <a:ext cx="1362635" cy="64138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大型作品群</a:t>
            </a:r>
          </a:p>
        </p:txBody>
      </p:sp>
      <p:pic>
        <p:nvPicPr>
          <p:cNvPr id="22" name="図 21" descr="建物, 屋内, テーブル, カウンター が含まれている画像&#10;&#10;自動的に生成された説明">
            <a:extLst>
              <a:ext uri="{FF2B5EF4-FFF2-40B4-BE49-F238E27FC236}">
                <a16:creationId xmlns:a16="http://schemas.microsoft.com/office/drawing/2014/main" id="{2EA8E48E-0AFD-3502-17A2-C07F97DC6D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0376" y="755105"/>
            <a:ext cx="2113381" cy="1406856"/>
          </a:xfrm>
          <a:prstGeom prst="rect">
            <a:avLst/>
          </a:prstGeom>
        </p:spPr>
      </p:pic>
      <p:pic>
        <p:nvPicPr>
          <p:cNvPr id="23" name="図 22" descr="人, 屋内, ケーキ, テーブル が含まれている画像&#10;&#10;自動的に生成された説明">
            <a:extLst>
              <a:ext uri="{FF2B5EF4-FFF2-40B4-BE49-F238E27FC236}">
                <a16:creationId xmlns:a16="http://schemas.microsoft.com/office/drawing/2014/main" id="{32F1C590-4683-C90B-7364-30D420E6218B}"/>
              </a:ext>
            </a:extLst>
          </p:cNvPr>
          <p:cNvPicPr>
            <a:picLocks noChangeAspect="1"/>
          </p:cNvPicPr>
          <p:nvPr/>
        </p:nvPicPr>
        <p:blipFill rotWithShape="1">
          <a:blip r:embed="rId5">
            <a:extLst>
              <a:ext uri="{28A0092B-C50C-407E-A947-70E740481C1C}">
                <a14:useLocalDpi xmlns:a14="http://schemas.microsoft.com/office/drawing/2010/main" val="0"/>
              </a:ext>
            </a:extLst>
          </a:blip>
          <a:srcRect t="24659" b="37077"/>
          <a:stretch/>
        </p:blipFill>
        <p:spPr>
          <a:xfrm>
            <a:off x="9909790" y="764443"/>
            <a:ext cx="1972045" cy="1339917"/>
          </a:xfrm>
          <a:prstGeom prst="rect">
            <a:avLst/>
          </a:prstGeom>
        </p:spPr>
      </p:pic>
      <p:pic>
        <p:nvPicPr>
          <p:cNvPr id="25" name="図 24" descr="空港のターミナル&#10;&#10;AI によって生成されたコンテンツは間違っている可能性があります。">
            <a:extLst>
              <a:ext uri="{FF2B5EF4-FFF2-40B4-BE49-F238E27FC236}">
                <a16:creationId xmlns:a16="http://schemas.microsoft.com/office/drawing/2014/main" id="{0D8347B2-9176-A328-E11E-1C57BC175BA9}"/>
              </a:ext>
            </a:extLst>
          </p:cNvPr>
          <p:cNvPicPr>
            <a:picLocks noChangeAspect="1"/>
          </p:cNvPicPr>
          <p:nvPr/>
        </p:nvPicPr>
        <p:blipFill>
          <a:blip r:embed="rId6">
            <a:extLst>
              <a:ext uri="{28A0092B-C50C-407E-A947-70E740481C1C}">
                <a14:useLocalDpi xmlns:a14="http://schemas.microsoft.com/office/drawing/2010/main" val="0"/>
              </a:ext>
            </a:extLst>
          </a:blip>
          <a:srcRect t="35492" b="11145"/>
          <a:stretch/>
        </p:blipFill>
        <p:spPr>
          <a:xfrm>
            <a:off x="4542854" y="845319"/>
            <a:ext cx="3026645" cy="1211351"/>
          </a:xfrm>
          <a:prstGeom prst="rect">
            <a:avLst/>
          </a:prstGeom>
        </p:spPr>
      </p:pic>
      <p:sp>
        <p:nvSpPr>
          <p:cNvPr id="26" name="四角形: 角を丸くする 25">
            <a:extLst>
              <a:ext uri="{FF2B5EF4-FFF2-40B4-BE49-F238E27FC236}">
                <a16:creationId xmlns:a16="http://schemas.microsoft.com/office/drawing/2014/main" id="{D5262276-1778-0A2E-91B5-2EF4504A549D}"/>
              </a:ext>
            </a:extLst>
          </p:cNvPr>
          <p:cNvSpPr/>
          <p:nvPr/>
        </p:nvSpPr>
        <p:spPr>
          <a:xfrm>
            <a:off x="4448953" y="680737"/>
            <a:ext cx="7632557" cy="1535892"/>
          </a:xfrm>
          <a:prstGeom prst="round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矢印: 下 26">
            <a:extLst>
              <a:ext uri="{FF2B5EF4-FFF2-40B4-BE49-F238E27FC236}">
                <a16:creationId xmlns:a16="http://schemas.microsoft.com/office/drawing/2014/main" id="{1A7FB400-4D76-C051-E4B5-E811B0120872}"/>
              </a:ext>
            </a:extLst>
          </p:cNvPr>
          <p:cNvSpPr/>
          <p:nvPr/>
        </p:nvSpPr>
        <p:spPr>
          <a:xfrm>
            <a:off x="7466164" y="2191537"/>
            <a:ext cx="228502" cy="437423"/>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89D848CC-AC95-38E6-9B68-9D489503A377}"/>
              </a:ext>
            </a:extLst>
          </p:cNvPr>
          <p:cNvSpPr/>
          <p:nvPr/>
        </p:nvSpPr>
        <p:spPr>
          <a:xfrm>
            <a:off x="10540183" y="2478668"/>
            <a:ext cx="502023" cy="149385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小型</a:t>
            </a:r>
            <a:r>
              <a:rPr kumimoji="1" lang="ja-JP" altLang="en-US" dirty="0">
                <a:solidFill>
                  <a:schemeClr val="tx1"/>
                </a:solidFill>
              </a:rPr>
              <a:t>作品</a:t>
            </a:r>
          </a:p>
        </p:txBody>
      </p:sp>
      <p:sp>
        <p:nvSpPr>
          <p:cNvPr id="29" name="正方形/長方形 28">
            <a:extLst>
              <a:ext uri="{FF2B5EF4-FFF2-40B4-BE49-F238E27FC236}">
                <a16:creationId xmlns:a16="http://schemas.microsoft.com/office/drawing/2014/main" id="{BE3AC064-57DA-CAF2-8C6F-B43720F00CE5}"/>
              </a:ext>
            </a:extLst>
          </p:cNvPr>
          <p:cNvSpPr/>
          <p:nvPr/>
        </p:nvSpPr>
        <p:spPr>
          <a:xfrm>
            <a:off x="8751356" y="2568316"/>
            <a:ext cx="1362635" cy="64138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rPr>
              <a:t>協賛企業</a:t>
            </a:r>
            <a:br>
              <a:rPr lang="en-US" altLang="ja-JP" sz="1400" dirty="0">
                <a:solidFill>
                  <a:schemeClr val="tx1"/>
                </a:solidFill>
              </a:rPr>
            </a:br>
            <a:r>
              <a:rPr lang="ja-JP" altLang="en-US" sz="1400" dirty="0">
                <a:solidFill>
                  <a:schemeClr val="tx1"/>
                </a:solidFill>
              </a:rPr>
              <a:t>紹介スペース</a:t>
            </a:r>
            <a:endParaRPr kumimoji="1" lang="ja-JP" altLang="en-US" sz="1400" dirty="0">
              <a:solidFill>
                <a:schemeClr val="tx1"/>
              </a:solidFill>
            </a:endParaRPr>
          </a:p>
        </p:txBody>
      </p:sp>
      <p:sp>
        <p:nvSpPr>
          <p:cNvPr id="30" name="正方形/長方形 29">
            <a:extLst>
              <a:ext uri="{FF2B5EF4-FFF2-40B4-BE49-F238E27FC236}">
                <a16:creationId xmlns:a16="http://schemas.microsoft.com/office/drawing/2014/main" id="{F7F90F9E-80F4-1B3F-3B59-7CA9FF1F9585}"/>
              </a:ext>
            </a:extLst>
          </p:cNvPr>
          <p:cNvSpPr/>
          <p:nvPr/>
        </p:nvSpPr>
        <p:spPr>
          <a:xfrm>
            <a:off x="5490393" y="2419210"/>
            <a:ext cx="1164758" cy="901833"/>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時間枠ワークショップ</a:t>
            </a:r>
          </a:p>
        </p:txBody>
      </p:sp>
      <p:sp>
        <p:nvSpPr>
          <p:cNvPr id="31" name="正方形/長方形 30">
            <a:extLst>
              <a:ext uri="{FF2B5EF4-FFF2-40B4-BE49-F238E27FC236}">
                <a16:creationId xmlns:a16="http://schemas.microsoft.com/office/drawing/2014/main" id="{4A9D2576-C230-9256-A76B-5FC94CD5EA1E}"/>
              </a:ext>
            </a:extLst>
          </p:cNvPr>
          <p:cNvSpPr/>
          <p:nvPr/>
        </p:nvSpPr>
        <p:spPr>
          <a:xfrm>
            <a:off x="2205318" y="3354705"/>
            <a:ext cx="1743071" cy="901833"/>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玉転がしの</a:t>
            </a:r>
            <a:br>
              <a:rPr kumimoji="1" lang="en-US" altLang="ja-JP" dirty="0">
                <a:solidFill>
                  <a:schemeClr val="tx1"/>
                </a:solidFill>
              </a:rPr>
            </a:br>
            <a:r>
              <a:rPr kumimoji="1" lang="ja-JP" altLang="en-US" dirty="0">
                <a:solidFill>
                  <a:schemeClr val="tx1"/>
                </a:solidFill>
              </a:rPr>
              <a:t>からくり</a:t>
            </a:r>
          </a:p>
        </p:txBody>
      </p:sp>
      <p:sp>
        <p:nvSpPr>
          <p:cNvPr id="32" name="正方形/長方形 31">
            <a:extLst>
              <a:ext uri="{FF2B5EF4-FFF2-40B4-BE49-F238E27FC236}">
                <a16:creationId xmlns:a16="http://schemas.microsoft.com/office/drawing/2014/main" id="{ACFE9E62-570A-0D93-C924-6DC7B2C11E1C}"/>
              </a:ext>
            </a:extLst>
          </p:cNvPr>
          <p:cNvSpPr/>
          <p:nvPr/>
        </p:nvSpPr>
        <p:spPr>
          <a:xfrm>
            <a:off x="5939719" y="4062170"/>
            <a:ext cx="2078766" cy="38092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小型</a:t>
            </a:r>
            <a:r>
              <a:rPr kumimoji="1" lang="ja-JP" altLang="en-US" dirty="0">
                <a:solidFill>
                  <a:schemeClr val="tx1"/>
                </a:solidFill>
              </a:rPr>
              <a:t>作品</a:t>
            </a:r>
          </a:p>
        </p:txBody>
      </p:sp>
      <p:sp>
        <p:nvSpPr>
          <p:cNvPr id="33" name="正方形/長方形 32">
            <a:extLst>
              <a:ext uri="{FF2B5EF4-FFF2-40B4-BE49-F238E27FC236}">
                <a16:creationId xmlns:a16="http://schemas.microsoft.com/office/drawing/2014/main" id="{123BF366-950B-F63B-66AE-3F6D2094D8D8}"/>
              </a:ext>
            </a:extLst>
          </p:cNvPr>
          <p:cNvSpPr/>
          <p:nvPr/>
        </p:nvSpPr>
        <p:spPr>
          <a:xfrm>
            <a:off x="8202705" y="4055074"/>
            <a:ext cx="1837765" cy="38092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常設ワークショップ</a:t>
            </a:r>
          </a:p>
        </p:txBody>
      </p:sp>
      <p:sp>
        <p:nvSpPr>
          <p:cNvPr id="34" name="正方形/長方形 33">
            <a:extLst>
              <a:ext uri="{FF2B5EF4-FFF2-40B4-BE49-F238E27FC236}">
                <a16:creationId xmlns:a16="http://schemas.microsoft.com/office/drawing/2014/main" id="{C60A2FA5-3865-2E28-9DDD-D91235D76A3E}"/>
              </a:ext>
            </a:extLst>
          </p:cNvPr>
          <p:cNvSpPr/>
          <p:nvPr/>
        </p:nvSpPr>
        <p:spPr>
          <a:xfrm>
            <a:off x="10540183" y="4106918"/>
            <a:ext cx="568431" cy="38092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受付</a:t>
            </a:r>
          </a:p>
        </p:txBody>
      </p:sp>
      <p:sp>
        <p:nvSpPr>
          <p:cNvPr id="35" name="テキスト ボックス 34">
            <a:extLst>
              <a:ext uri="{FF2B5EF4-FFF2-40B4-BE49-F238E27FC236}">
                <a16:creationId xmlns:a16="http://schemas.microsoft.com/office/drawing/2014/main" id="{C7B8BB40-706B-E5D2-B347-5669D288E6BE}"/>
              </a:ext>
            </a:extLst>
          </p:cNvPr>
          <p:cNvSpPr txBox="1"/>
          <p:nvPr/>
        </p:nvSpPr>
        <p:spPr>
          <a:xfrm>
            <a:off x="10024591" y="4557724"/>
            <a:ext cx="660269" cy="338554"/>
          </a:xfrm>
          <a:prstGeom prst="rect">
            <a:avLst/>
          </a:prstGeom>
          <a:noFill/>
        </p:spPr>
        <p:txBody>
          <a:bodyPr wrap="square" rtlCol="0">
            <a:spAutoFit/>
          </a:bodyPr>
          <a:lstStyle/>
          <a:p>
            <a:r>
              <a:rPr kumimoji="1" lang="ja-JP" altLang="en-US" sz="1600" dirty="0">
                <a:latin typeface="+mn-ea"/>
                <a:ea typeface="+mn-ea"/>
              </a:rPr>
              <a:t>入口</a:t>
            </a:r>
          </a:p>
        </p:txBody>
      </p:sp>
      <p:sp>
        <p:nvSpPr>
          <p:cNvPr id="36" name="テキスト ボックス 35">
            <a:extLst>
              <a:ext uri="{FF2B5EF4-FFF2-40B4-BE49-F238E27FC236}">
                <a16:creationId xmlns:a16="http://schemas.microsoft.com/office/drawing/2014/main" id="{6DE375BA-29FF-84DB-A988-7F09FEA32DE6}"/>
              </a:ext>
            </a:extLst>
          </p:cNvPr>
          <p:cNvSpPr txBox="1"/>
          <p:nvPr/>
        </p:nvSpPr>
        <p:spPr>
          <a:xfrm>
            <a:off x="5465413" y="4573404"/>
            <a:ext cx="660269" cy="338554"/>
          </a:xfrm>
          <a:prstGeom prst="rect">
            <a:avLst/>
          </a:prstGeom>
          <a:noFill/>
        </p:spPr>
        <p:txBody>
          <a:bodyPr wrap="square" rtlCol="0">
            <a:spAutoFit/>
          </a:bodyPr>
          <a:lstStyle/>
          <a:p>
            <a:r>
              <a:rPr lang="ja-JP" altLang="en-US" sz="1600" dirty="0">
                <a:latin typeface="+mn-ea"/>
                <a:ea typeface="+mn-ea"/>
              </a:rPr>
              <a:t>出口</a:t>
            </a:r>
            <a:endParaRPr kumimoji="1" lang="ja-JP" altLang="en-US" sz="1600" dirty="0">
              <a:latin typeface="+mn-ea"/>
              <a:ea typeface="+mn-ea"/>
            </a:endParaRPr>
          </a:p>
        </p:txBody>
      </p:sp>
      <p:cxnSp>
        <p:nvCxnSpPr>
          <p:cNvPr id="37" name="直線コネクタ 36">
            <a:extLst>
              <a:ext uri="{FF2B5EF4-FFF2-40B4-BE49-F238E27FC236}">
                <a16:creationId xmlns:a16="http://schemas.microsoft.com/office/drawing/2014/main" id="{E0245A36-270D-4067-2655-082E682D6E88}"/>
              </a:ext>
            </a:extLst>
          </p:cNvPr>
          <p:cNvCxnSpPr/>
          <p:nvPr/>
        </p:nvCxnSpPr>
        <p:spPr>
          <a:xfrm>
            <a:off x="2151941" y="4375782"/>
            <a:ext cx="0" cy="1606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ADE07A9F-8893-93C7-3456-F7A2B308A4EC}"/>
              </a:ext>
            </a:extLst>
          </p:cNvPr>
          <p:cNvCxnSpPr/>
          <p:nvPr/>
        </p:nvCxnSpPr>
        <p:spPr>
          <a:xfrm>
            <a:off x="2528458" y="4366819"/>
            <a:ext cx="0" cy="1606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72C7069C-A4F1-B27B-7AA0-4036EB029DC2}"/>
              </a:ext>
            </a:extLst>
          </p:cNvPr>
          <p:cNvSpPr txBox="1"/>
          <p:nvPr/>
        </p:nvSpPr>
        <p:spPr>
          <a:xfrm>
            <a:off x="1958432" y="4509882"/>
            <a:ext cx="1032705" cy="338554"/>
          </a:xfrm>
          <a:prstGeom prst="rect">
            <a:avLst/>
          </a:prstGeom>
          <a:noFill/>
        </p:spPr>
        <p:txBody>
          <a:bodyPr wrap="square" rtlCol="0">
            <a:spAutoFit/>
          </a:bodyPr>
          <a:lstStyle/>
          <a:p>
            <a:r>
              <a:rPr lang="ja-JP" altLang="en-US" sz="1600" dirty="0">
                <a:latin typeface="+mn-ea"/>
                <a:ea typeface="+mn-ea"/>
              </a:rPr>
              <a:t>出入口</a:t>
            </a:r>
            <a:endParaRPr kumimoji="1" lang="ja-JP" altLang="en-US" sz="1600" dirty="0">
              <a:latin typeface="+mn-ea"/>
              <a:ea typeface="+mn-ea"/>
            </a:endParaRPr>
          </a:p>
        </p:txBody>
      </p:sp>
      <p:pic>
        <p:nvPicPr>
          <p:cNvPr id="40" name="図 39" descr="人, 子供, 若い, 少年 が含まれている画像&#10;&#10;自動的に生成された説明">
            <a:extLst>
              <a:ext uri="{FF2B5EF4-FFF2-40B4-BE49-F238E27FC236}">
                <a16:creationId xmlns:a16="http://schemas.microsoft.com/office/drawing/2014/main" id="{00B32BDF-0B37-3577-1F96-D4927975DFD3}"/>
              </a:ext>
            </a:extLst>
          </p:cNvPr>
          <p:cNvPicPr>
            <a:picLocks noChangeAspect="1"/>
          </p:cNvPicPr>
          <p:nvPr/>
        </p:nvPicPr>
        <p:blipFill rotWithShape="1">
          <a:blip r:embed="rId7">
            <a:extLst>
              <a:ext uri="{28A0092B-C50C-407E-A947-70E740481C1C}">
                <a14:useLocalDpi xmlns:a14="http://schemas.microsoft.com/office/drawing/2010/main" val="0"/>
              </a:ext>
            </a:extLst>
          </a:blip>
          <a:srcRect l="11318" r="8955"/>
          <a:stretch/>
        </p:blipFill>
        <p:spPr>
          <a:xfrm>
            <a:off x="3474718" y="5197969"/>
            <a:ext cx="2522751" cy="1425933"/>
          </a:xfrm>
          <a:prstGeom prst="rect">
            <a:avLst/>
          </a:prstGeom>
        </p:spPr>
      </p:pic>
      <p:sp>
        <p:nvSpPr>
          <p:cNvPr id="42" name="四角形: 角を丸くする 41">
            <a:extLst>
              <a:ext uri="{FF2B5EF4-FFF2-40B4-BE49-F238E27FC236}">
                <a16:creationId xmlns:a16="http://schemas.microsoft.com/office/drawing/2014/main" id="{CB95B5C1-AF04-A013-5CE6-5AFC777F87E7}"/>
              </a:ext>
            </a:extLst>
          </p:cNvPr>
          <p:cNvSpPr/>
          <p:nvPr/>
        </p:nvSpPr>
        <p:spPr>
          <a:xfrm>
            <a:off x="261991" y="5069981"/>
            <a:ext cx="5923656" cy="1692101"/>
          </a:xfrm>
          <a:prstGeom prst="round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4" name="図 43" descr="会議室に集まる人々&#10;&#10;AI によって生成されたコンテンツは間違っている可能性があります。">
            <a:extLst>
              <a:ext uri="{FF2B5EF4-FFF2-40B4-BE49-F238E27FC236}">
                <a16:creationId xmlns:a16="http://schemas.microsoft.com/office/drawing/2014/main" id="{FBE466F8-37C2-3846-DE70-B6E6931A9C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6469" y="5120713"/>
            <a:ext cx="2786627" cy="1569286"/>
          </a:xfrm>
          <a:prstGeom prst="rect">
            <a:avLst/>
          </a:prstGeom>
        </p:spPr>
      </p:pic>
      <p:sp>
        <p:nvSpPr>
          <p:cNvPr id="45" name="矢印: 下 44">
            <a:extLst>
              <a:ext uri="{FF2B5EF4-FFF2-40B4-BE49-F238E27FC236}">
                <a16:creationId xmlns:a16="http://schemas.microsoft.com/office/drawing/2014/main" id="{A6579D36-27A1-41A1-E26F-48C00AD9ADF4}"/>
              </a:ext>
            </a:extLst>
          </p:cNvPr>
          <p:cNvSpPr/>
          <p:nvPr/>
        </p:nvSpPr>
        <p:spPr>
          <a:xfrm rot="10800000">
            <a:off x="3474717" y="4189438"/>
            <a:ext cx="237163" cy="901833"/>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6" name="図 45" descr="建物, テーブル, 本, 座る が含まれている画像&#10;&#10;自動的に生成された説明">
            <a:extLst>
              <a:ext uri="{FF2B5EF4-FFF2-40B4-BE49-F238E27FC236}">
                <a16:creationId xmlns:a16="http://schemas.microsoft.com/office/drawing/2014/main" id="{B7D371B8-AA4C-5A67-3610-ACE539E3A2B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61143" y="4954420"/>
            <a:ext cx="1148217" cy="1722747"/>
          </a:xfrm>
          <a:prstGeom prst="rect">
            <a:avLst/>
          </a:prstGeom>
        </p:spPr>
      </p:pic>
      <p:pic>
        <p:nvPicPr>
          <p:cNvPr id="50" name="図 49" descr="ケーキを囲む人々&#10;&#10;中程度の精度で自動的に生成された説明">
            <a:extLst>
              <a:ext uri="{FF2B5EF4-FFF2-40B4-BE49-F238E27FC236}">
                <a16:creationId xmlns:a16="http://schemas.microsoft.com/office/drawing/2014/main" id="{093FEC6C-4C16-8F96-0781-A87F7935BDE7}"/>
              </a:ext>
            </a:extLst>
          </p:cNvPr>
          <p:cNvPicPr>
            <a:picLocks noChangeAspect="1"/>
          </p:cNvPicPr>
          <p:nvPr/>
        </p:nvPicPr>
        <p:blipFill rotWithShape="1">
          <a:blip r:embed="rId10">
            <a:extLst>
              <a:ext uri="{28A0092B-C50C-407E-A947-70E740481C1C}">
                <a14:useLocalDpi xmlns:a14="http://schemas.microsoft.com/office/drawing/2010/main" val="0"/>
              </a:ext>
            </a:extLst>
          </a:blip>
          <a:srcRect l="20512" t="51749" r="33087" b="24881"/>
          <a:stretch/>
        </p:blipFill>
        <p:spPr>
          <a:xfrm>
            <a:off x="9385418" y="6027487"/>
            <a:ext cx="2397571" cy="680028"/>
          </a:xfrm>
          <a:prstGeom prst="rect">
            <a:avLst/>
          </a:prstGeom>
        </p:spPr>
      </p:pic>
      <p:pic>
        <p:nvPicPr>
          <p:cNvPr id="52" name="図 51" descr="鳥, テーブル, 本, 座る が含まれている画像&#10;&#10;AI によって生成されたコンテンツは間違っている可能性があります。">
            <a:extLst>
              <a:ext uri="{FF2B5EF4-FFF2-40B4-BE49-F238E27FC236}">
                <a16:creationId xmlns:a16="http://schemas.microsoft.com/office/drawing/2014/main" id="{8BF52822-6B8B-A299-F4B1-B0A1A18E5E7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75863" y="4967530"/>
            <a:ext cx="1257968" cy="1676912"/>
          </a:xfrm>
          <a:prstGeom prst="rect">
            <a:avLst/>
          </a:prstGeom>
        </p:spPr>
      </p:pic>
      <p:sp>
        <p:nvSpPr>
          <p:cNvPr id="53" name="四角形: 角を丸くする 52">
            <a:extLst>
              <a:ext uri="{FF2B5EF4-FFF2-40B4-BE49-F238E27FC236}">
                <a16:creationId xmlns:a16="http://schemas.microsoft.com/office/drawing/2014/main" id="{2EA4B565-D400-5202-D533-9ADF8794CA12}"/>
              </a:ext>
            </a:extLst>
          </p:cNvPr>
          <p:cNvSpPr/>
          <p:nvPr/>
        </p:nvSpPr>
        <p:spPr>
          <a:xfrm>
            <a:off x="6377269" y="4828589"/>
            <a:ext cx="5552735" cy="1964097"/>
          </a:xfrm>
          <a:prstGeom prst="roundRect">
            <a:avLst>
              <a:gd name="adj" fmla="val 11679"/>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矢印: 下 53">
            <a:extLst>
              <a:ext uri="{FF2B5EF4-FFF2-40B4-BE49-F238E27FC236}">
                <a16:creationId xmlns:a16="http://schemas.microsoft.com/office/drawing/2014/main" id="{2E8E4E28-98F7-F204-01AA-A14B8EDD6671}"/>
              </a:ext>
            </a:extLst>
          </p:cNvPr>
          <p:cNvSpPr/>
          <p:nvPr/>
        </p:nvSpPr>
        <p:spPr>
          <a:xfrm rot="10800000">
            <a:off x="6984178" y="4352831"/>
            <a:ext cx="185403" cy="48607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6" name="図 55" descr="台の上にある数種類のパンフレット&#10;&#10;AI によって生成されたコンテンツは間違っている可能性があります。">
            <a:extLst>
              <a:ext uri="{FF2B5EF4-FFF2-40B4-BE49-F238E27FC236}">
                <a16:creationId xmlns:a16="http://schemas.microsoft.com/office/drawing/2014/main" id="{CED64A0A-5C1D-37ED-B675-96164D35A293}"/>
              </a:ext>
            </a:extLst>
          </p:cNvPr>
          <p:cNvPicPr>
            <a:picLocks noChangeAspect="1"/>
          </p:cNvPicPr>
          <p:nvPr/>
        </p:nvPicPr>
        <p:blipFill>
          <a:blip r:embed="rId12">
            <a:extLst>
              <a:ext uri="{28A0092B-C50C-407E-A947-70E740481C1C}">
                <a14:useLocalDpi xmlns:a14="http://schemas.microsoft.com/office/drawing/2010/main" val="0"/>
              </a:ext>
            </a:extLst>
          </a:blip>
          <a:srcRect l="12821" t="22074" r="4875" b="33547"/>
          <a:stretch/>
        </p:blipFill>
        <p:spPr>
          <a:xfrm>
            <a:off x="9275482" y="4934779"/>
            <a:ext cx="2512871" cy="1016206"/>
          </a:xfrm>
          <a:prstGeom prst="rect">
            <a:avLst/>
          </a:prstGeom>
        </p:spPr>
      </p:pic>
    </p:spTree>
    <p:extLst>
      <p:ext uri="{BB962C8B-B14F-4D97-AF65-F5344CB8AC3E}">
        <p14:creationId xmlns:p14="http://schemas.microsoft.com/office/powerpoint/2010/main" val="3769612478"/>
      </p:ext>
    </p:extLst>
  </p:cSld>
  <p:clrMapOvr>
    <a:masterClrMapping/>
  </p:clrMapOvr>
</p:sld>
</file>

<file path=ppt/theme/theme1.xml><?xml version="1.0" encoding="utf-8"?>
<a:theme xmlns:a="http://schemas.openxmlformats.org/drawingml/2006/main" name="1_テーマ1">
  <a:themeElements>
    <a:clrScheme name="ユーザー設定 3">
      <a:dk1>
        <a:srgbClr val="000000"/>
      </a:dk1>
      <a:lt1>
        <a:srgbClr val="FFFFFF"/>
      </a:lt1>
      <a:dk2>
        <a:srgbClr val="000000"/>
      </a:dk2>
      <a:lt2>
        <a:srgbClr val="808080"/>
      </a:lt2>
      <a:accent1>
        <a:srgbClr val="0071BC"/>
      </a:accent1>
      <a:accent2>
        <a:srgbClr val="E03253"/>
      </a:accent2>
      <a:accent3>
        <a:srgbClr val="4D4D4D"/>
      </a:accent3>
      <a:accent4>
        <a:srgbClr val="75D5FF"/>
      </a:accent4>
      <a:accent5>
        <a:srgbClr val="EAEAEA"/>
      </a:accent5>
      <a:accent6>
        <a:srgbClr val="2D2D8A"/>
      </a:accent6>
      <a:hlink>
        <a:srgbClr val="009999"/>
      </a:hlink>
      <a:folHlink>
        <a:srgbClr val="99CC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テーマ1" id="{5FB21039-A6EA-4278-B03A-88EE8ADF2B42}" vid="{7D8D39F9-AFC8-4012-9D21-3B1EF01D380D}"/>
    </a:ext>
  </a:extLst>
</a:theme>
</file>

<file path=ppt/theme/theme2.xml><?xml version="1.0" encoding="utf-8"?>
<a:theme xmlns:a="http://schemas.openxmlformats.org/drawingml/2006/main" name="テーマ1">
  <a:themeElements>
    <a:clrScheme name="ユーザー設定 3">
      <a:dk1>
        <a:srgbClr val="000000"/>
      </a:dk1>
      <a:lt1>
        <a:srgbClr val="FFFFFF"/>
      </a:lt1>
      <a:dk2>
        <a:srgbClr val="000000"/>
      </a:dk2>
      <a:lt2>
        <a:srgbClr val="808080"/>
      </a:lt2>
      <a:accent1>
        <a:srgbClr val="0071BC"/>
      </a:accent1>
      <a:accent2>
        <a:srgbClr val="E03253"/>
      </a:accent2>
      <a:accent3>
        <a:srgbClr val="4D4D4D"/>
      </a:accent3>
      <a:accent4>
        <a:srgbClr val="75D5FF"/>
      </a:accent4>
      <a:accent5>
        <a:srgbClr val="EAEAEA"/>
      </a:accent5>
      <a:accent6>
        <a:srgbClr val="2D2D8A"/>
      </a:accent6>
      <a:hlink>
        <a:srgbClr val="009999"/>
      </a:hlink>
      <a:folHlink>
        <a:srgbClr val="99CC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テーマ1" id="{5FB21039-A6EA-4278-B03A-88EE8ADF2B42}" vid="{7D8D39F9-AFC8-4012-9D21-3B1EF01D380D}"/>
    </a:ext>
  </a:extLst>
</a:theme>
</file>

<file path=ppt/theme/theme3.xml><?xml version="1.0" encoding="utf-8"?>
<a:theme xmlns:a="http://schemas.openxmlformats.org/drawingml/2006/main" name="1_標準デザイン">
  <a:themeElements>
    <a:clrScheme name="ユーザー設定 3">
      <a:dk1>
        <a:srgbClr val="000000"/>
      </a:dk1>
      <a:lt1>
        <a:srgbClr val="FFFFFF"/>
      </a:lt1>
      <a:dk2>
        <a:srgbClr val="000000"/>
      </a:dk2>
      <a:lt2>
        <a:srgbClr val="808080"/>
      </a:lt2>
      <a:accent1>
        <a:srgbClr val="0071BC"/>
      </a:accent1>
      <a:accent2>
        <a:srgbClr val="E03253"/>
      </a:accent2>
      <a:accent3>
        <a:srgbClr val="4D4D4D"/>
      </a:accent3>
      <a:accent4>
        <a:srgbClr val="75D5FF"/>
      </a:accent4>
      <a:accent5>
        <a:srgbClr val="EAEAEA"/>
      </a:accent5>
      <a:accent6>
        <a:srgbClr val="2D2D8A"/>
      </a:accent6>
      <a:hlink>
        <a:srgbClr val="009999"/>
      </a:hlink>
      <a:folHlink>
        <a:srgbClr val="99CC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uperSimple01.potx" id="{B8C198F8-F89A-3D4C-B8D2-2E9F26C0A51C}" vid="{252FFD58-1F28-9A4F-A0BB-1938038867BA}"/>
    </a:ext>
  </a:extLst>
</a:theme>
</file>

<file path=ppt/theme/theme4.xml><?xml version="1.0" encoding="utf-8"?>
<a:theme xmlns:a="http://schemas.openxmlformats.org/drawingml/2006/main" name="2_標準デザイン">
  <a:themeElements>
    <a:clrScheme name="ユーザー設定 3">
      <a:dk1>
        <a:srgbClr val="000000"/>
      </a:dk1>
      <a:lt1>
        <a:srgbClr val="FFFFFF"/>
      </a:lt1>
      <a:dk2>
        <a:srgbClr val="000000"/>
      </a:dk2>
      <a:lt2>
        <a:srgbClr val="808080"/>
      </a:lt2>
      <a:accent1>
        <a:srgbClr val="0071BC"/>
      </a:accent1>
      <a:accent2>
        <a:srgbClr val="E03253"/>
      </a:accent2>
      <a:accent3>
        <a:srgbClr val="4D4D4D"/>
      </a:accent3>
      <a:accent4>
        <a:srgbClr val="75D5FF"/>
      </a:accent4>
      <a:accent5>
        <a:srgbClr val="EAEAEA"/>
      </a:accent5>
      <a:accent6>
        <a:srgbClr val="2D2D8A"/>
      </a:accent6>
      <a:hlink>
        <a:srgbClr val="009999"/>
      </a:hlink>
      <a:folHlink>
        <a:srgbClr val="99CC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uperSimple01.potx" id="{B8C198F8-F89A-3D4C-B8D2-2E9F26C0A51C}" vid="{252FFD58-1F28-9A4F-A0BB-1938038867B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企業協賛募集要項・企画書v1_sato</Template>
  <TotalTime>6897</TotalTime>
  <Words>2571</Words>
  <Application>Microsoft Office PowerPoint</Application>
  <PresentationFormat>ワイド画面</PresentationFormat>
  <Paragraphs>352</Paragraphs>
  <Slides>26</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4</vt:i4>
      </vt:variant>
      <vt:variant>
        <vt:lpstr>スライド タイトル</vt:lpstr>
      </vt:variant>
      <vt:variant>
        <vt:i4>26</vt:i4>
      </vt:variant>
    </vt:vector>
  </HeadingPairs>
  <TitlesOfParts>
    <vt:vector size="35" baseType="lpstr">
      <vt:lpstr>メイリオ</vt:lpstr>
      <vt:lpstr>游ゴシック</vt:lpstr>
      <vt:lpstr>Arial</vt:lpstr>
      <vt:lpstr>Calibri</vt:lpstr>
      <vt:lpstr>Wingdings</vt:lpstr>
      <vt:lpstr>1_テーマ1</vt:lpstr>
      <vt:lpstr>テーマ1</vt:lpstr>
      <vt:lpstr>1_標準デザイン</vt:lpstr>
      <vt:lpstr>2_標準デザイン</vt:lpstr>
      <vt:lpstr>Japan Brick Expo 2026 協賛募集要項</vt:lpstr>
      <vt:lpstr>はじめに</vt:lpstr>
      <vt:lpstr>Japan Brick Expo 2026 の来場者メインターゲット</vt:lpstr>
      <vt:lpstr>大学レゴ部の展示会の様子</vt:lpstr>
      <vt:lpstr>Japan Brick Expo 2026 の働きかけ</vt:lpstr>
      <vt:lpstr>日本学生レゴ部ユニオンとは？</vt:lpstr>
      <vt:lpstr>Japan Brick Expo 2026 概要</vt:lpstr>
      <vt:lpstr>Japan Brick Expo 2026 詳細</vt:lpstr>
      <vt:lpstr>メイン企画：八大学によるオリジナル作品展示　イメージ図(予定)</vt:lpstr>
      <vt:lpstr>会場の様子</vt:lpstr>
      <vt:lpstr>サブ企画：来場者参加型企画　(予定)</vt:lpstr>
      <vt:lpstr>本展示会の展望</vt:lpstr>
      <vt:lpstr>本展示会の効果</vt:lpstr>
      <vt:lpstr>協賛企業の皆様におけるメリット</vt:lpstr>
      <vt:lpstr>運営必要費用の内訳</vt:lpstr>
      <vt:lpstr>第1回日本学生ブロック作品展示会(2025年3月14,15,16日)の実績</vt:lpstr>
      <vt:lpstr>中日新聞の記事記載</vt:lpstr>
      <vt:lpstr>大学生ならではの作品の並べ方の可能性</vt:lpstr>
      <vt:lpstr>なぜ人が集まるのか</vt:lpstr>
      <vt:lpstr>STEAM教育とブロック作品の可能性</vt:lpstr>
      <vt:lpstr>PowerPoint プレゼンテーション</vt:lpstr>
      <vt:lpstr>ご協賛申し込み方法について</vt:lpstr>
      <vt:lpstr>基本プラン</vt:lpstr>
      <vt:lpstr>オプション</vt:lpstr>
      <vt:lpstr>オプション</vt:lpstr>
      <vt:lpstr>オプション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Sato Ryuki (佐藤隆貴)</dc:creator>
  <cp:lastModifiedBy>Sato Ryuki (佐藤隆貴)</cp:lastModifiedBy>
  <cp:revision>18</cp:revision>
  <dcterms:created xsi:type="dcterms:W3CDTF">2025-10-12T14:05:06Z</dcterms:created>
  <dcterms:modified xsi:type="dcterms:W3CDTF">2025-10-22T06:15:37Z</dcterms:modified>
</cp:coreProperties>
</file>